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 id="2147483895" r:id="rId5"/>
  </p:sldMasterIdLst>
  <p:notesMasterIdLst>
    <p:notesMasterId r:id="rId22"/>
  </p:notesMasterIdLst>
  <p:sldIdLst>
    <p:sldId id="293" r:id="rId6"/>
    <p:sldId id="294" r:id="rId7"/>
    <p:sldId id="1864" r:id="rId8"/>
    <p:sldId id="1863" r:id="rId9"/>
    <p:sldId id="1854" r:id="rId10"/>
    <p:sldId id="1842" r:id="rId11"/>
    <p:sldId id="1866" r:id="rId12"/>
    <p:sldId id="1838" r:id="rId13"/>
    <p:sldId id="1855" r:id="rId14"/>
    <p:sldId id="1857" r:id="rId15"/>
    <p:sldId id="1860" r:id="rId16"/>
    <p:sldId id="1867" r:id="rId17"/>
    <p:sldId id="1868" r:id="rId18"/>
    <p:sldId id="291" r:id="rId19"/>
    <p:sldId id="1865" r:id="rId20"/>
    <p:sldId id="295" r:id="rId21"/>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DD501C-88F3-8FFB-374B-05758B62A9AD}" name="John Feil (Health)" initials="JF" userId="S::john.feil@health.vic.gov.au::ab43fdbe-8647-4b50-98da-d8ed17430e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D1D2"/>
    <a:srgbClr val="0074BC"/>
    <a:srgbClr val="F1582E"/>
    <a:srgbClr val="FFFFFF"/>
    <a:srgbClr val="C5511A"/>
    <a:srgbClr val="0072CE"/>
    <a:srgbClr val="004EA8"/>
    <a:srgbClr val="87189D"/>
    <a:srgbClr val="D50032"/>
    <a:srgbClr val="2015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D1702-6E67-2C41-A61F-BFEB72925120}" v="5" dt="2025-05-29T02:07:34.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27" autoAdjust="0"/>
  </p:normalViewPr>
  <p:slideViewPr>
    <p:cSldViewPr snapToGrid="0">
      <p:cViewPr varScale="1">
        <p:scale>
          <a:sx n="76" d="100"/>
          <a:sy n="76" d="100"/>
        </p:scale>
        <p:origin x="997" y="29"/>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ncer Liapakis (Health)" userId="a6ec7337-29b3-43ad-afd9-2025fe3d3b46" providerId="ADAL" clId="{F2E06792-32F6-487B-ACD0-CC0707C0BDB3}"/>
    <pc:docChg chg="mod">
      <pc:chgData name="Spencer Liapakis (Health)" userId="a6ec7337-29b3-43ad-afd9-2025fe3d3b46" providerId="ADAL" clId="{F2E06792-32F6-487B-ACD0-CC0707C0BDB3}" dt="2025-05-29T02:26:00.573"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A6C08D-95BC-494F-89F4-C8A1EE3ADE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a:extLst>
              <a:ext uri="{FF2B5EF4-FFF2-40B4-BE49-F238E27FC236}">
                <a16:creationId xmlns:a16="http://schemas.microsoft.com/office/drawing/2014/main" id="{924FFCBF-F57C-4204-B9DB-073696980F3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BFF46F8-2713-4C49-B362-5E8606F75328}" type="datetimeFigureOut">
              <a:rPr lang="en-AU"/>
              <a:pPr>
                <a:defRPr/>
              </a:pPr>
              <a:t>29/05/2025</a:t>
            </a:fld>
            <a:endParaRPr lang="en-AU"/>
          </a:p>
        </p:txBody>
      </p:sp>
      <p:sp>
        <p:nvSpPr>
          <p:cNvPr id="4" name="Slide Image Placeholder 3">
            <a:extLst>
              <a:ext uri="{FF2B5EF4-FFF2-40B4-BE49-F238E27FC236}">
                <a16:creationId xmlns:a16="http://schemas.microsoft.com/office/drawing/2014/main" id="{317766B9-5CFC-439C-A1D5-2A8B98F6E55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BC03C9D1-488F-4DAF-96E1-CCAC5BF948C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319A87EA-DE85-417C-840D-5232DF71F8C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a:extLst>
              <a:ext uri="{FF2B5EF4-FFF2-40B4-BE49-F238E27FC236}">
                <a16:creationId xmlns:a16="http://schemas.microsoft.com/office/drawing/2014/main" id="{3E61ED17-C8F7-4D70-84BC-FE91EB418BC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AE51BED-7122-4310-ADBC-BC1726C4B816}" type="slidenum">
              <a:rPr lang="en-AU"/>
              <a:pPr>
                <a:defRPr/>
              </a:pPr>
              <a:t>‹#›</a:t>
            </a:fld>
            <a:endParaRPr lang="en-AU"/>
          </a:p>
        </p:txBody>
      </p:sp>
    </p:spTree>
    <p:extLst>
      <p:ext uri="{BB962C8B-B14F-4D97-AF65-F5344CB8AC3E}">
        <p14:creationId xmlns:p14="http://schemas.microsoft.com/office/powerpoint/2010/main" val="3046484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19816FB-1F6B-47EC-91BF-AA55CDF9CAA8}"/>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E196431A-58BF-4E28-B70E-95560C677E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D82E0C33-7762-42C4-A3E5-A11025A55D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BED13C5E-655F-4A36-9CAE-21A8EBEAF3A8}"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BACFF-A79D-ACD9-5562-424C335FB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E886C-68FC-B163-D52E-91DE70C59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D7710-3D69-FC3E-6074-4AB77B8CFC85}"/>
              </a:ext>
            </a:extLst>
          </p:cNvPr>
          <p:cNvSpPr>
            <a:spLocks noGrp="1"/>
          </p:cNvSpPr>
          <p:nvPr>
            <p:ph type="body" idx="1"/>
          </p:nvPr>
        </p:nvSpPr>
        <p:spPr/>
        <p:txBody>
          <a:bodyPr/>
          <a:lstStyle/>
          <a:p>
            <a:r>
              <a:rPr lang="en-AU" sz="1800">
                <a:effectLst/>
                <a:latin typeface="Segoe UI" panose="020B0502040204020203" pitchFamily="34" charset="0"/>
              </a:rPr>
              <a:t>Session will be recorded and available to prospective contractors on the VHBA public facing website.</a:t>
            </a:r>
            <a:endParaRPr lang="en-US"/>
          </a:p>
        </p:txBody>
      </p:sp>
      <p:sp>
        <p:nvSpPr>
          <p:cNvPr id="4" name="Slide Number Placeholder 3">
            <a:extLst>
              <a:ext uri="{FF2B5EF4-FFF2-40B4-BE49-F238E27FC236}">
                <a16:creationId xmlns:a16="http://schemas.microsoft.com/office/drawing/2014/main" id="{89C6C91F-775D-5E32-40AA-4EBA670BCA46}"/>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AE51BED-7122-4310-ADBC-BC1726C4B816}"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8914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CCCBC-057C-B8E1-CC5D-75246BB8AD5B}"/>
            </a:ext>
          </a:extLst>
        </p:cNvPr>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A6A9456-0F7E-817F-CF1B-91DC9859D61A}"/>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86B7E58-E5A1-F0F8-3E46-4F6AC50D17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D2BFD225-E543-14ED-DA13-C14C90BA47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BED13C5E-655F-4A36-9CAE-21A8EBEAF3A8}"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2949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AE51BED-7122-4310-ADBC-BC1726C4B816}"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5141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AE51BED-7122-4310-ADBC-BC1726C4B816}" type="slidenum">
              <a:rPr lang="en-AU" smtClean="0"/>
              <a:pPr>
                <a:defRPr/>
              </a:pPr>
              <a:t>6</a:t>
            </a:fld>
            <a:endParaRPr lang="en-AU"/>
          </a:p>
        </p:txBody>
      </p:sp>
    </p:spTree>
    <p:extLst>
      <p:ext uri="{BB962C8B-B14F-4D97-AF65-F5344CB8AC3E}">
        <p14:creationId xmlns:p14="http://schemas.microsoft.com/office/powerpoint/2010/main" val="313359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39DDD-4EE2-D380-7861-6F2613458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4E588-6D77-DB0D-1CEC-201DFE993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D3930-3183-0D0F-1976-DAA186BA201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C348C53-F86C-C749-EF98-93BF08EC553E}"/>
              </a:ext>
            </a:extLst>
          </p:cNvPr>
          <p:cNvSpPr>
            <a:spLocks noGrp="1"/>
          </p:cNvSpPr>
          <p:nvPr>
            <p:ph type="sldNum" sz="quarter" idx="5"/>
          </p:nvPr>
        </p:nvSpPr>
        <p:spPr/>
        <p:txBody>
          <a:bodyPr/>
          <a:lstStyle/>
          <a:p>
            <a:pPr>
              <a:defRPr/>
            </a:pPr>
            <a:fld id="{5AE51BED-7122-4310-ADBC-BC1726C4B816}" type="slidenum">
              <a:rPr lang="en-AU" smtClean="0"/>
              <a:pPr>
                <a:defRPr/>
              </a:pPr>
              <a:t>7</a:t>
            </a:fld>
            <a:endParaRPr lang="en-AU"/>
          </a:p>
        </p:txBody>
      </p:sp>
    </p:spTree>
    <p:extLst>
      <p:ext uri="{BB962C8B-B14F-4D97-AF65-F5344CB8AC3E}">
        <p14:creationId xmlns:p14="http://schemas.microsoft.com/office/powerpoint/2010/main" val="179985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AE51BED-7122-4310-ADBC-BC1726C4B816}" type="slidenum">
              <a:rPr lang="en-AU" smtClean="0"/>
              <a:pPr>
                <a:defRPr/>
              </a:pPr>
              <a:t>8</a:t>
            </a:fld>
            <a:endParaRPr lang="en-AU"/>
          </a:p>
        </p:txBody>
      </p:sp>
    </p:spTree>
    <p:extLst>
      <p:ext uri="{BB962C8B-B14F-4D97-AF65-F5344CB8AC3E}">
        <p14:creationId xmlns:p14="http://schemas.microsoft.com/office/powerpoint/2010/main" val="371370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AE51BED-7122-4310-ADBC-BC1726C4B816}" type="slidenum">
              <a:rPr lang="en-AU" smtClean="0"/>
              <a:pPr>
                <a:defRPr/>
              </a:pPr>
              <a:t>9</a:t>
            </a:fld>
            <a:endParaRPr lang="en-AU"/>
          </a:p>
        </p:txBody>
      </p:sp>
    </p:spTree>
    <p:extLst>
      <p:ext uri="{BB962C8B-B14F-4D97-AF65-F5344CB8AC3E}">
        <p14:creationId xmlns:p14="http://schemas.microsoft.com/office/powerpoint/2010/main" val="257347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5"/>
          </p:nvPr>
        </p:nvSpPr>
        <p:spPr/>
        <p:txBody>
          <a:bodyPr/>
          <a:lstStyle/>
          <a:p>
            <a:fld id="{8DDDF651-E421-4559-BCD0-7D2587E320B0}" type="slidenum">
              <a:rPr lang="en-AU" smtClean="0"/>
              <a:t>10</a:t>
            </a:fld>
            <a:endParaRPr lang="en-AU"/>
          </a:p>
        </p:txBody>
      </p:sp>
    </p:spTree>
    <p:extLst>
      <p:ext uri="{BB962C8B-B14F-4D97-AF65-F5344CB8AC3E}">
        <p14:creationId xmlns:p14="http://schemas.microsoft.com/office/powerpoint/2010/main" val="404269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75501-88CD-CEB0-941C-36BCC13BD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A41B8-8228-3933-8119-C8C657DA7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EB0FD-8DC4-764D-0BE8-0837B963FD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22A22C-69D7-D25B-62FC-EC7D9483E28A}"/>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AE51BED-7122-4310-ADBC-BC1726C4B816}"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35943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1A7F9-A357-129E-7D7E-6C8701A26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D82EC-45F1-0FBA-AEB6-1A3CB25B7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8B62E-AD11-1190-6AF0-47080B1518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7DB315-A4DE-D69F-0C6B-5CBBC9DE168C}"/>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AE51BED-7122-4310-ADBC-BC1726C4B816}" type="slidenum">
              <a:rPr kumimoji="0" lang="en-AU"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55655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6130B2-52C3-453A-ABA3-E0C844953D51}"/>
              </a:ext>
            </a:extLst>
          </p:cNvPr>
          <p:cNvSpPr>
            <a:spLocks noGrp="1"/>
          </p:cNvSpPr>
          <p:nvPr>
            <p:ph type="title" hasCustomPrompt="1"/>
          </p:nvPr>
        </p:nvSpPr>
        <p:spPr>
          <a:xfrm>
            <a:off x="4572000" y="320511"/>
            <a:ext cx="4053526" cy="1978551"/>
          </a:xfrm>
        </p:spPr>
        <p:txBody>
          <a:bodyPr anchor="b"/>
          <a:lstStyle>
            <a:lvl1pPr>
              <a:lnSpc>
                <a:spcPct val="90000"/>
              </a:lnSpc>
              <a:defRPr sz="2600" b="0" cap="none" baseline="0">
                <a:solidFill>
                  <a:schemeClr val="bg1"/>
                </a:solidFill>
              </a:defRPr>
            </a:lvl1pPr>
          </a:lstStyle>
          <a:p>
            <a:r>
              <a:rPr lang="en-US"/>
              <a:t>Presentation title </a:t>
            </a:r>
            <a:br>
              <a:rPr lang="en-US"/>
            </a:br>
            <a:r>
              <a:rPr lang="en-US"/>
              <a:t>over two lines</a:t>
            </a:r>
            <a:endParaRPr lang="en-AU"/>
          </a:p>
        </p:txBody>
      </p:sp>
      <p:sp>
        <p:nvSpPr>
          <p:cNvPr id="6" name="Text Placeholder 5">
            <a:extLst>
              <a:ext uri="{FF2B5EF4-FFF2-40B4-BE49-F238E27FC236}">
                <a16:creationId xmlns:a16="http://schemas.microsoft.com/office/drawing/2014/main" id="{CEBFB24D-D122-4921-B0AA-4ACE292D4ACA}"/>
              </a:ext>
            </a:extLst>
          </p:cNvPr>
          <p:cNvSpPr>
            <a:spLocks noGrp="1"/>
          </p:cNvSpPr>
          <p:nvPr>
            <p:ph type="body" sz="quarter" idx="10" hasCustomPrompt="1"/>
          </p:nvPr>
        </p:nvSpPr>
        <p:spPr>
          <a:xfrm>
            <a:off x="4572000" y="2413262"/>
            <a:ext cx="4053526" cy="158488"/>
          </a:xfrm>
        </p:spPr>
        <p:txBody>
          <a:bodyPr anchor="t"/>
          <a:lstStyle>
            <a:lvl1pPr indent="0">
              <a:lnSpc>
                <a:spcPct val="90000"/>
              </a:lnSpc>
              <a:spcAft>
                <a:spcPts val="0"/>
              </a:spcAft>
              <a:buFontTx/>
              <a:buNone/>
              <a:defRPr sz="1200" b="0">
                <a:solidFill>
                  <a:schemeClr val="bg1"/>
                </a:solidFill>
              </a:defRPr>
            </a:lvl1pPr>
            <a:lvl2pPr indent="0">
              <a:lnSpc>
                <a:spcPct val="90000"/>
              </a:lnSpc>
              <a:spcAft>
                <a:spcPts val="0"/>
              </a:spcAft>
              <a:buFontTx/>
              <a:buNone/>
              <a:defRPr sz="1200" b="1">
                <a:solidFill>
                  <a:schemeClr val="bg1"/>
                </a:solidFill>
              </a:defRPr>
            </a:lvl2pPr>
            <a:lvl3pPr marL="0" indent="0">
              <a:lnSpc>
                <a:spcPct val="90000"/>
              </a:lnSpc>
              <a:spcAft>
                <a:spcPts val="0"/>
              </a:spcAft>
              <a:buFontTx/>
              <a:buNone/>
              <a:defRPr sz="1200" b="1">
                <a:solidFill>
                  <a:schemeClr val="bg1"/>
                </a:solidFill>
              </a:defRPr>
            </a:lvl3pPr>
            <a:lvl4pPr marL="0" indent="0">
              <a:lnSpc>
                <a:spcPct val="90000"/>
              </a:lnSpc>
              <a:spcAft>
                <a:spcPts val="0"/>
              </a:spcAft>
              <a:buFontTx/>
              <a:buNone/>
              <a:defRPr sz="1200" b="1">
                <a:solidFill>
                  <a:schemeClr val="bg1"/>
                </a:solidFill>
              </a:defRPr>
            </a:lvl4pPr>
            <a:lvl5pPr marL="0" indent="0">
              <a:lnSpc>
                <a:spcPct val="90000"/>
              </a:lnSpc>
              <a:spcAft>
                <a:spcPts val="0"/>
              </a:spcAft>
              <a:buFontTx/>
              <a:buNone/>
              <a:defRPr sz="1200" b="1">
                <a:solidFill>
                  <a:schemeClr val="bg1"/>
                </a:solidFill>
              </a:defRPr>
            </a:lvl5pPr>
          </a:lstStyle>
          <a:p>
            <a:pPr lvl="0"/>
            <a:r>
              <a:rPr lang="en-US"/>
              <a:t>Presentation subtitle (optional)</a:t>
            </a:r>
            <a:endParaRPr lang="en-AU"/>
          </a:p>
        </p:txBody>
      </p:sp>
    </p:spTree>
    <p:extLst>
      <p:ext uri="{BB962C8B-B14F-4D97-AF65-F5344CB8AC3E}">
        <p14:creationId xmlns:p14="http://schemas.microsoft.com/office/powerpoint/2010/main" val="197580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 four images">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B4F0E1-5F9D-47BD-941D-33442D58FAAF}"/>
              </a:ext>
            </a:extLst>
          </p:cNvPr>
          <p:cNvSpPr>
            <a:spLocks noGrp="1"/>
          </p:cNvSpPr>
          <p:nvPr>
            <p:ph type="ftr" sz="quarter" idx="10"/>
          </p:nvPr>
        </p:nvSpPr>
        <p:spPr/>
        <p:txBody>
          <a:body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2B50B779-E16F-48D0-9E0C-FE9C2A7F855C}"/>
              </a:ext>
            </a:extLst>
          </p:cNvPr>
          <p:cNvSpPr>
            <a:spLocks noGrp="1"/>
          </p:cNvSpPr>
          <p:nvPr>
            <p:ph type="sldNum" sz="quarter" idx="11"/>
          </p:nvPr>
        </p:nvSpPr>
        <p:spPr/>
        <p:txBody>
          <a:bodyPr/>
          <a:lstStyle/>
          <a:p>
            <a:pPr>
              <a:defRPr/>
            </a:pPr>
            <a:fld id="{B1688F2D-398A-4077-B1D1-02C91B7D0EC2}" type="slidenum">
              <a:rPr lang="en-AU" smtClean="0"/>
              <a:pPr>
                <a:defRPr/>
              </a:pPr>
              <a:t>‹#›</a:t>
            </a:fld>
            <a:endParaRPr lang="en-AU"/>
          </a:p>
        </p:txBody>
      </p:sp>
      <p:sp>
        <p:nvSpPr>
          <p:cNvPr id="5" name="Picture Placeholder 7">
            <a:extLst>
              <a:ext uri="{FF2B5EF4-FFF2-40B4-BE49-F238E27FC236}">
                <a16:creationId xmlns:a16="http://schemas.microsoft.com/office/drawing/2014/main" id="{CB80FAED-988D-438B-ADA0-68367D2DEB16}"/>
              </a:ext>
            </a:extLst>
          </p:cNvPr>
          <p:cNvSpPr>
            <a:spLocks noGrp="1"/>
          </p:cNvSpPr>
          <p:nvPr>
            <p:ph type="pic" sz="quarter" idx="13"/>
          </p:nvPr>
        </p:nvSpPr>
        <p:spPr>
          <a:xfrm>
            <a:off x="540000" y="1080000"/>
            <a:ext cx="3924000" cy="1701000"/>
          </a:xfrm>
          <a:solidFill>
            <a:schemeClr val="bg1">
              <a:lumMod val="95000"/>
            </a:schemeClr>
          </a:solidFill>
        </p:spPr>
        <p:txBody>
          <a:bodyPr/>
          <a:lstStyle>
            <a:lvl1pPr algn="ctr">
              <a:defRPr sz="1800" b="0">
                <a:solidFill>
                  <a:schemeClr val="tx1"/>
                </a:solidFill>
              </a:defRPr>
            </a:lvl1pPr>
          </a:lstStyle>
          <a:p>
            <a:r>
              <a:rPr lang="en-US"/>
              <a:t>Click icon to add picture</a:t>
            </a:r>
            <a:endParaRPr lang="en-AU"/>
          </a:p>
        </p:txBody>
      </p:sp>
      <p:sp>
        <p:nvSpPr>
          <p:cNvPr id="6" name="Picture Placeholder 7">
            <a:extLst>
              <a:ext uri="{FF2B5EF4-FFF2-40B4-BE49-F238E27FC236}">
                <a16:creationId xmlns:a16="http://schemas.microsoft.com/office/drawing/2014/main" id="{190F27C7-0F5A-453C-B589-9F425A8A148C}"/>
              </a:ext>
            </a:extLst>
          </p:cNvPr>
          <p:cNvSpPr>
            <a:spLocks noGrp="1"/>
          </p:cNvSpPr>
          <p:nvPr>
            <p:ph type="pic" sz="quarter" idx="14"/>
          </p:nvPr>
        </p:nvSpPr>
        <p:spPr>
          <a:xfrm>
            <a:off x="4680000" y="1080000"/>
            <a:ext cx="3924000" cy="1701000"/>
          </a:xfrm>
          <a:solidFill>
            <a:schemeClr val="bg1">
              <a:lumMod val="95000"/>
            </a:schemeClr>
          </a:solidFill>
        </p:spPr>
        <p:txBody>
          <a:bodyPr/>
          <a:lstStyle>
            <a:lvl1pPr algn="ctr">
              <a:defRPr sz="1800" b="0">
                <a:solidFill>
                  <a:schemeClr val="tx1"/>
                </a:solidFill>
              </a:defRPr>
            </a:lvl1pPr>
          </a:lstStyle>
          <a:p>
            <a:r>
              <a:rPr lang="en-US"/>
              <a:t>Click icon to add picture</a:t>
            </a:r>
            <a:endParaRPr lang="en-AU"/>
          </a:p>
        </p:txBody>
      </p:sp>
      <p:sp>
        <p:nvSpPr>
          <p:cNvPr id="7" name="Picture Placeholder 7">
            <a:extLst>
              <a:ext uri="{FF2B5EF4-FFF2-40B4-BE49-F238E27FC236}">
                <a16:creationId xmlns:a16="http://schemas.microsoft.com/office/drawing/2014/main" id="{E30AC2C7-4202-4C81-92F5-D43322DFC5D2}"/>
              </a:ext>
            </a:extLst>
          </p:cNvPr>
          <p:cNvSpPr>
            <a:spLocks noGrp="1"/>
          </p:cNvSpPr>
          <p:nvPr>
            <p:ph type="pic" sz="quarter" idx="15"/>
          </p:nvPr>
        </p:nvSpPr>
        <p:spPr>
          <a:xfrm>
            <a:off x="540000" y="2951100"/>
            <a:ext cx="3924000" cy="1701000"/>
          </a:xfrm>
          <a:solidFill>
            <a:schemeClr val="bg1">
              <a:lumMod val="95000"/>
            </a:schemeClr>
          </a:solidFill>
        </p:spPr>
        <p:txBody>
          <a:bodyPr/>
          <a:lstStyle>
            <a:lvl1pPr algn="ctr">
              <a:defRPr sz="1800" b="0">
                <a:solidFill>
                  <a:schemeClr val="tx1"/>
                </a:solidFill>
              </a:defRPr>
            </a:lvl1pPr>
          </a:lstStyle>
          <a:p>
            <a:r>
              <a:rPr lang="en-US"/>
              <a:t>Click icon to add picture</a:t>
            </a:r>
            <a:endParaRPr lang="en-AU"/>
          </a:p>
        </p:txBody>
      </p:sp>
      <p:sp>
        <p:nvSpPr>
          <p:cNvPr id="8" name="Picture Placeholder 7">
            <a:extLst>
              <a:ext uri="{FF2B5EF4-FFF2-40B4-BE49-F238E27FC236}">
                <a16:creationId xmlns:a16="http://schemas.microsoft.com/office/drawing/2014/main" id="{F47C4F0A-627B-4DF7-A55E-1418B4B93A2F}"/>
              </a:ext>
            </a:extLst>
          </p:cNvPr>
          <p:cNvSpPr>
            <a:spLocks noGrp="1"/>
          </p:cNvSpPr>
          <p:nvPr>
            <p:ph type="pic" sz="quarter" idx="16"/>
          </p:nvPr>
        </p:nvSpPr>
        <p:spPr>
          <a:xfrm>
            <a:off x="4680000" y="2951100"/>
            <a:ext cx="3924000" cy="1701000"/>
          </a:xfrm>
          <a:solidFill>
            <a:schemeClr val="bg1">
              <a:lumMod val="95000"/>
            </a:schemeClr>
          </a:solidFill>
        </p:spPr>
        <p:txBody>
          <a:bodyPr/>
          <a:lstStyle>
            <a:lvl1pPr algn="ctr">
              <a:defRPr sz="1800" b="0">
                <a:solidFill>
                  <a:schemeClr val="tx1"/>
                </a:solidFill>
              </a:defRPr>
            </a:lvl1pPr>
          </a:lstStyle>
          <a:p>
            <a:r>
              <a:rPr lang="en-US"/>
              <a:t>Click icon to add picture</a:t>
            </a:r>
            <a:endParaRPr lang="en-AU"/>
          </a:p>
        </p:txBody>
      </p:sp>
      <p:cxnSp>
        <p:nvCxnSpPr>
          <p:cNvPr id="9" name="Straight Connector 8"/>
          <p:cNvCxnSpPr/>
          <p:nvPr userDrawn="1"/>
        </p:nvCxnSpPr>
        <p:spPr>
          <a:xfrm>
            <a:off x="540000" y="4725000"/>
            <a:ext cx="8064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B6127538-B42C-784F-96EB-71C0FFB486A0}"/>
              </a:ext>
            </a:extLst>
          </p:cNvPr>
          <p:cNvSpPr>
            <a:spLocks noGrp="1"/>
          </p:cNvSpPr>
          <p:nvPr>
            <p:ph type="title" hasCustomPrompt="1"/>
          </p:nvPr>
        </p:nvSpPr>
        <p:spPr>
          <a:xfrm>
            <a:off x="540000" y="257945"/>
            <a:ext cx="8064000" cy="637998"/>
          </a:xfrm>
        </p:spPr>
        <p:txBody>
          <a:bodyPr anchor="ctr"/>
          <a:lstStyle>
            <a:lvl1pPr>
              <a:defRPr sz="2000" b="1"/>
            </a:lvl1pPr>
          </a:lstStyle>
          <a:p>
            <a:r>
              <a:rPr lang="en-US"/>
              <a:t>Slide title</a:t>
            </a:r>
            <a:endParaRPr lang="en-AU"/>
          </a:p>
        </p:txBody>
      </p:sp>
    </p:spTree>
    <p:extLst>
      <p:ext uri="{BB962C8B-B14F-4D97-AF65-F5344CB8AC3E}">
        <p14:creationId xmlns:p14="http://schemas.microsoft.com/office/powerpoint/2010/main" val="17351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 large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B4F0E1-5F9D-47BD-941D-33442D58FAAF}"/>
              </a:ext>
            </a:extLst>
          </p:cNvPr>
          <p:cNvSpPr>
            <a:spLocks noGrp="1"/>
          </p:cNvSpPr>
          <p:nvPr>
            <p:ph type="ftr" sz="quarter" idx="10"/>
          </p:nvPr>
        </p:nvSpPr>
        <p:spPr/>
        <p:txBody>
          <a:body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2B50B779-E16F-48D0-9E0C-FE9C2A7F855C}"/>
              </a:ext>
            </a:extLst>
          </p:cNvPr>
          <p:cNvSpPr>
            <a:spLocks noGrp="1"/>
          </p:cNvSpPr>
          <p:nvPr>
            <p:ph type="sldNum" sz="quarter" idx="11"/>
          </p:nvPr>
        </p:nvSpPr>
        <p:spPr/>
        <p:txBody>
          <a:bodyPr/>
          <a:lstStyle/>
          <a:p>
            <a:pPr>
              <a:defRPr/>
            </a:pPr>
            <a:fld id="{B1688F2D-398A-4077-B1D1-02C91B7D0EC2}" type="slidenum">
              <a:rPr lang="en-AU" smtClean="0"/>
              <a:pPr>
                <a:defRPr/>
              </a:pPr>
              <a:t>‹#›</a:t>
            </a:fld>
            <a:endParaRPr lang="en-AU"/>
          </a:p>
        </p:txBody>
      </p:sp>
      <p:cxnSp>
        <p:nvCxnSpPr>
          <p:cNvPr id="9" name="Straight Connector 8"/>
          <p:cNvCxnSpPr/>
          <p:nvPr userDrawn="1"/>
        </p:nvCxnSpPr>
        <p:spPr>
          <a:xfrm>
            <a:off x="540000" y="4725000"/>
            <a:ext cx="8064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B6127538-B42C-784F-96EB-71C0FFB486A0}"/>
              </a:ext>
            </a:extLst>
          </p:cNvPr>
          <p:cNvSpPr>
            <a:spLocks noGrp="1"/>
          </p:cNvSpPr>
          <p:nvPr>
            <p:ph type="title" hasCustomPrompt="1"/>
          </p:nvPr>
        </p:nvSpPr>
        <p:spPr>
          <a:xfrm>
            <a:off x="540000" y="257945"/>
            <a:ext cx="8064000" cy="637998"/>
          </a:xfrm>
        </p:spPr>
        <p:txBody>
          <a:bodyPr anchor="ctr"/>
          <a:lstStyle>
            <a:lvl1pPr>
              <a:defRPr sz="2000" b="1"/>
            </a:lvl1pPr>
          </a:lstStyle>
          <a:p>
            <a:r>
              <a:rPr lang="en-US"/>
              <a:t>Slide title</a:t>
            </a:r>
            <a:endParaRPr lang="en-AU"/>
          </a:p>
        </p:txBody>
      </p:sp>
      <p:sp>
        <p:nvSpPr>
          <p:cNvPr id="11" name="Picture Placeholder 7">
            <a:extLst>
              <a:ext uri="{FF2B5EF4-FFF2-40B4-BE49-F238E27FC236}">
                <a16:creationId xmlns:a16="http://schemas.microsoft.com/office/drawing/2014/main" id="{7EC0ABA1-C857-A041-A859-9AF524D9582F}"/>
              </a:ext>
            </a:extLst>
          </p:cNvPr>
          <p:cNvSpPr>
            <a:spLocks noGrp="1"/>
          </p:cNvSpPr>
          <p:nvPr>
            <p:ph type="pic" sz="quarter" idx="16"/>
          </p:nvPr>
        </p:nvSpPr>
        <p:spPr>
          <a:xfrm>
            <a:off x="540000" y="1080000"/>
            <a:ext cx="8064000" cy="3572100"/>
          </a:xfrm>
          <a:solidFill>
            <a:schemeClr val="bg1">
              <a:lumMod val="95000"/>
            </a:schemeClr>
          </a:solidFill>
        </p:spPr>
        <p:txBody>
          <a:bodyPr/>
          <a:lstStyle>
            <a:lvl1pPr algn="ctr">
              <a:defRPr sz="1800" b="0">
                <a:solidFill>
                  <a:schemeClr val="tx1"/>
                </a:solidFill>
              </a:defRPr>
            </a:lvl1pPr>
          </a:lstStyle>
          <a:p>
            <a:r>
              <a:rPr lang="en-US"/>
              <a:t>Click icon to add picture</a:t>
            </a:r>
            <a:endParaRPr lang="en-AU"/>
          </a:p>
        </p:txBody>
      </p:sp>
    </p:spTree>
    <p:extLst>
      <p:ext uri="{BB962C8B-B14F-4D97-AF65-F5344CB8AC3E}">
        <p14:creationId xmlns:p14="http://schemas.microsoft.com/office/powerpoint/2010/main" val="250316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6130B2-52C3-453A-ABA3-E0C844953D51}"/>
              </a:ext>
            </a:extLst>
          </p:cNvPr>
          <p:cNvSpPr>
            <a:spLocks noGrp="1"/>
          </p:cNvSpPr>
          <p:nvPr>
            <p:ph type="title" hasCustomPrompt="1"/>
          </p:nvPr>
        </p:nvSpPr>
        <p:spPr>
          <a:xfrm>
            <a:off x="4572000" y="320511"/>
            <a:ext cx="4053526" cy="1978551"/>
          </a:xfrm>
        </p:spPr>
        <p:txBody>
          <a:bodyPr anchor="b"/>
          <a:lstStyle>
            <a:lvl1pPr>
              <a:lnSpc>
                <a:spcPct val="90000"/>
              </a:lnSpc>
              <a:defRPr sz="2600" b="0" cap="none" baseline="0">
                <a:solidFill>
                  <a:schemeClr val="bg1"/>
                </a:solidFill>
              </a:defRPr>
            </a:lvl1pPr>
          </a:lstStyle>
          <a:p>
            <a:r>
              <a:rPr lang="en-US"/>
              <a:t>Presentation title </a:t>
            </a:r>
            <a:br>
              <a:rPr lang="en-US"/>
            </a:br>
            <a:r>
              <a:rPr lang="en-US"/>
              <a:t>over two lines</a:t>
            </a:r>
            <a:endParaRPr lang="en-AU"/>
          </a:p>
        </p:txBody>
      </p:sp>
      <p:sp>
        <p:nvSpPr>
          <p:cNvPr id="6" name="Text Placeholder 5">
            <a:extLst>
              <a:ext uri="{FF2B5EF4-FFF2-40B4-BE49-F238E27FC236}">
                <a16:creationId xmlns:a16="http://schemas.microsoft.com/office/drawing/2014/main" id="{CEBFB24D-D122-4921-B0AA-4ACE292D4ACA}"/>
              </a:ext>
            </a:extLst>
          </p:cNvPr>
          <p:cNvSpPr>
            <a:spLocks noGrp="1"/>
          </p:cNvSpPr>
          <p:nvPr>
            <p:ph type="body" sz="quarter" idx="10" hasCustomPrompt="1"/>
          </p:nvPr>
        </p:nvSpPr>
        <p:spPr>
          <a:xfrm>
            <a:off x="4572000" y="2413262"/>
            <a:ext cx="4053526" cy="158488"/>
          </a:xfrm>
        </p:spPr>
        <p:txBody>
          <a:bodyPr anchor="t"/>
          <a:lstStyle>
            <a:lvl1pPr indent="0">
              <a:lnSpc>
                <a:spcPct val="90000"/>
              </a:lnSpc>
              <a:spcAft>
                <a:spcPts val="0"/>
              </a:spcAft>
              <a:buFontTx/>
              <a:buNone/>
              <a:defRPr sz="1200" b="0">
                <a:solidFill>
                  <a:schemeClr val="bg1"/>
                </a:solidFill>
              </a:defRPr>
            </a:lvl1pPr>
            <a:lvl2pPr indent="0">
              <a:lnSpc>
                <a:spcPct val="90000"/>
              </a:lnSpc>
              <a:spcAft>
                <a:spcPts val="0"/>
              </a:spcAft>
              <a:buFontTx/>
              <a:buNone/>
              <a:defRPr sz="1200" b="1">
                <a:solidFill>
                  <a:schemeClr val="bg1"/>
                </a:solidFill>
              </a:defRPr>
            </a:lvl2pPr>
            <a:lvl3pPr marL="0" indent="0">
              <a:lnSpc>
                <a:spcPct val="90000"/>
              </a:lnSpc>
              <a:spcAft>
                <a:spcPts val="0"/>
              </a:spcAft>
              <a:buFontTx/>
              <a:buNone/>
              <a:defRPr sz="1200" b="1">
                <a:solidFill>
                  <a:schemeClr val="bg1"/>
                </a:solidFill>
              </a:defRPr>
            </a:lvl3pPr>
            <a:lvl4pPr marL="0" indent="0">
              <a:lnSpc>
                <a:spcPct val="90000"/>
              </a:lnSpc>
              <a:spcAft>
                <a:spcPts val="0"/>
              </a:spcAft>
              <a:buFontTx/>
              <a:buNone/>
              <a:defRPr sz="1200" b="1">
                <a:solidFill>
                  <a:schemeClr val="bg1"/>
                </a:solidFill>
              </a:defRPr>
            </a:lvl4pPr>
            <a:lvl5pPr marL="0" indent="0">
              <a:lnSpc>
                <a:spcPct val="90000"/>
              </a:lnSpc>
              <a:spcAft>
                <a:spcPts val="0"/>
              </a:spcAft>
              <a:buFontTx/>
              <a:buNone/>
              <a:defRPr sz="1200" b="1">
                <a:solidFill>
                  <a:schemeClr val="bg1"/>
                </a:solidFill>
              </a:defRPr>
            </a:lvl5pPr>
          </a:lstStyle>
          <a:p>
            <a:pPr lvl="0"/>
            <a:r>
              <a:rPr lang="en-US"/>
              <a:t>Presentation subtitle (optional)</a:t>
            </a:r>
            <a:endParaRPr lang="en-AU"/>
          </a:p>
        </p:txBody>
      </p:sp>
    </p:spTree>
    <p:extLst>
      <p:ext uri="{BB962C8B-B14F-4D97-AF65-F5344CB8AC3E}">
        <p14:creationId xmlns:p14="http://schemas.microsoft.com/office/powerpoint/2010/main" val="692599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86129DE-4CD8-214B-8DFF-A433ED0AA09C}"/>
              </a:ext>
            </a:extLst>
          </p:cNvPr>
          <p:cNvSpPr>
            <a:spLocks noGrp="1"/>
          </p:cNvSpPr>
          <p:nvPr>
            <p:ph type="title" hasCustomPrompt="1"/>
          </p:nvPr>
        </p:nvSpPr>
        <p:spPr>
          <a:xfrm>
            <a:off x="4572000" y="320511"/>
            <a:ext cx="4053526" cy="1978551"/>
          </a:xfrm>
        </p:spPr>
        <p:txBody>
          <a:bodyPr anchor="b"/>
          <a:lstStyle>
            <a:lvl1pPr>
              <a:lnSpc>
                <a:spcPct val="90000"/>
              </a:lnSpc>
              <a:defRPr sz="2600" b="0" cap="none" baseline="0">
                <a:solidFill>
                  <a:schemeClr val="bg1"/>
                </a:solidFill>
              </a:defRPr>
            </a:lvl1pPr>
          </a:lstStyle>
          <a:p>
            <a:r>
              <a:rPr lang="en-US"/>
              <a:t>Presentation title </a:t>
            </a:r>
            <a:br>
              <a:rPr lang="en-US"/>
            </a:br>
            <a:r>
              <a:rPr lang="en-US"/>
              <a:t>over two lines</a:t>
            </a:r>
            <a:endParaRPr lang="en-AU"/>
          </a:p>
        </p:txBody>
      </p:sp>
      <p:sp>
        <p:nvSpPr>
          <p:cNvPr id="7" name="Text Placeholder 5">
            <a:extLst>
              <a:ext uri="{FF2B5EF4-FFF2-40B4-BE49-F238E27FC236}">
                <a16:creationId xmlns:a16="http://schemas.microsoft.com/office/drawing/2014/main" id="{07057B5F-CD23-D44E-BCDF-4924AF2A9246}"/>
              </a:ext>
            </a:extLst>
          </p:cNvPr>
          <p:cNvSpPr>
            <a:spLocks noGrp="1"/>
          </p:cNvSpPr>
          <p:nvPr>
            <p:ph type="body" sz="quarter" idx="10" hasCustomPrompt="1"/>
          </p:nvPr>
        </p:nvSpPr>
        <p:spPr>
          <a:xfrm>
            <a:off x="4572000" y="2413262"/>
            <a:ext cx="4053526" cy="158488"/>
          </a:xfrm>
        </p:spPr>
        <p:txBody>
          <a:bodyPr anchor="t"/>
          <a:lstStyle>
            <a:lvl1pPr indent="0">
              <a:lnSpc>
                <a:spcPct val="90000"/>
              </a:lnSpc>
              <a:spcAft>
                <a:spcPts val="0"/>
              </a:spcAft>
              <a:buFontTx/>
              <a:buNone/>
              <a:defRPr sz="1200" b="0">
                <a:solidFill>
                  <a:schemeClr val="bg1"/>
                </a:solidFill>
              </a:defRPr>
            </a:lvl1pPr>
            <a:lvl2pPr indent="0">
              <a:lnSpc>
                <a:spcPct val="90000"/>
              </a:lnSpc>
              <a:spcAft>
                <a:spcPts val="0"/>
              </a:spcAft>
              <a:buFontTx/>
              <a:buNone/>
              <a:defRPr sz="1200" b="1">
                <a:solidFill>
                  <a:schemeClr val="bg1"/>
                </a:solidFill>
              </a:defRPr>
            </a:lvl2pPr>
            <a:lvl3pPr marL="0" indent="0">
              <a:lnSpc>
                <a:spcPct val="90000"/>
              </a:lnSpc>
              <a:spcAft>
                <a:spcPts val="0"/>
              </a:spcAft>
              <a:buFontTx/>
              <a:buNone/>
              <a:defRPr sz="1200" b="1">
                <a:solidFill>
                  <a:schemeClr val="bg1"/>
                </a:solidFill>
              </a:defRPr>
            </a:lvl3pPr>
            <a:lvl4pPr marL="0" indent="0">
              <a:lnSpc>
                <a:spcPct val="90000"/>
              </a:lnSpc>
              <a:spcAft>
                <a:spcPts val="0"/>
              </a:spcAft>
              <a:buFontTx/>
              <a:buNone/>
              <a:defRPr sz="1200" b="1">
                <a:solidFill>
                  <a:schemeClr val="bg1"/>
                </a:solidFill>
              </a:defRPr>
            </a:lvl4pPr>
            <a:lvl5pPr marL="0" indent="0">
              <a:lnSpc>
                <a:spcPct val="90000"/>
              </a:lnSpc>
              <a:spcAft>
                <a:spcPts val="0"/>
              </a:spcAft>
              <a:buFontTx/>
              <a:buNone/>
              <a:defRPr sz="1200" b="1">
                <a:solidFill>
                  <a:schemeClr val="bg1"/>
                </a:solidFill>
              </a:defRPr>
            </a:lvl5pPr>
          </a:lstStyle>
          <a:p>
            <a:pPr lvl="0"/>
            <a:r>
              <a:rPr lang="en-US"/>
              <a:t>Presentation subtitle (optional)</a:t>
            </a:r>
            <a:endParaRPr lang="en-AU"/>
          </a:p>
        </p:txBody>
      </p:sp>
    </p:spTree>
    <p:extLst>
      <p:ext uri="{BB962C8B-B14F-4D97-AF65-F5344CB8AC3E}">
        <p14:creationId xmlns:p14="http://schemas.microsoft.com/office/powerpoint/2010/main" val="3202828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3A76F9D-8E68-1048-AD32-4AAB0DEF4196}"/>
              </a:ext>
            </a:extLst>
          </p:cNvPr>
          <p:cNvSpPr>
            <a:spLocks noGrp="1"/>
          </p:cNvSpPr>
          <p:nvPr>
            <p:ph type="title" hasCustomPrompt="1"/>
          </p:nvPr>
        </p:nvSpPr>
        <p:spPr>
          <a:xfrm>
            <a:off x="4572000" y="320511"/>
            <a:ext cx="4053526" cy="1978551"/>
          </a:xfrm>
        </p:spPr>
        <p:txBody>
          <a:bodyPr anchor="b"/>
          <a:lstStyle>
            <a:lvl1pPr>
              <a:lnSpc>
                <a:spcPct val="90000"/>
              </a:lnSpc>
              <a:defRPr sz="2600" b="0" cap="none" baseline="0">
                <a:solidFill>
                  <a:schemeClr val="bg1"/>
                </a:solidFill>
              </a:defRPr>
            </a:lvl1pPr>
          </a:lstStyle>
          <a:p>
            <a:r>
              <a:rPr lang="en-US"/>
              <a:t>Presentation title </a:t>
            </a:r>
            <a:br>
              <a:rPr lang="en-US"/>
            </a:br>
            <a:r>
              <a:rPr lang="en-US"/>
              <a:t>over two lines</a:t>
            </a:r>
            <a:endParaRPr lang="en-AU"/>
          </a:p>
        </p:txBody>
      </p:sp>
      <p:sp>
        <p:nvSpPr>
          <p:cNvPr id="7" name="Text Placeholder 5">
            <a:extLst>
              <a:ext uri="{FF2B5EF4-FFF2-40B4-BE49-F238E27FC236}">
                <a16:creationId xmlns:a16="http://schemas.microsoft.com/office/drawing/2014/main" id="{583390C1-DC29-4A4F-9872-AE0924D48C1C}"/>
              </a:ext>
            </a:extLst>
          </p:cNvPr>
          <p:cNvSpPr>
            <a:spLocks noGrp="1"/>
          </p:cNvSpPr>
          <p:nvPr>
            <p:ph type="body" sz="quarter" idx="10" hasCustomPrompt="1"/>
          </p:nvPr>
        </p:nvSpPr>
        <p:spPr>
          <a:xfrm>
            <a:off x="4572000" y="2413262"/>
            <a:ext cx="4053526" cy="158488"/>
          </a:xfrm>
        </p:spPr>
        <p:txBody>
          <a:bodyPr anchor="t"/>
          <a:lstStyle>
            <a:lvl1pPr indent="0">
              <a:lnSpc>
                <a:spcPct val="90000"/>
              </a:lnSpc>
              <a:spcAft>
                <a:spcPts val="0"/>
              </a:spcAft>
              <a:buFontTx/>
              <a:buNone/>
              <a:defRPr sz="1200" b="0">
                <a:solidFill>
                  <a:schemeClr val="bg1"/>
                </a:solidFill>
              </a:defRPr>
            </a:lvl1pPr>
            <a:lvl2pPr indent="0">
              <a:lnSpc>
                <a:spcPct val="90000"/>
              </a:lnSpc>
              <a:spcAft>
                <a:spcPts val="0"/>
              </a:spcAft>
              <a:buFontTx/>
              <a:buNone/>
              <a:defRPr sz="1200" b="1">
                <a:solidFill>
                  <a:schemeClr val="bg1"/>
                </a:solidFill>
              </a:defRPr>
            </a:lvl2pPr>
            <a:lvl3pPr marL="0" indent="0">
              <a:lnSpc>
                <a:spcPct val="90000"/>
              </a:lnSpc>
              <a:spcAft>
                <a:spcPts val="0"/>
              </a:spcAft>
              <a:buFontTx/>
              <a:buNone/>
              <a:defRPr sz="1200" b="1">
                <a:solidFill>
                  <a:schemeClr val="bg1"/>
                </a:solidFill>
              </a:defRPr>
            </a:lvl3pPr>
            <a:lvl4pPr marL="0" indent="0">
              <a:lnSpc>
                <a:spcPct val="90000"/>
              </a:lnSpc>
              <a:spcAft>
                <a:spcPts val="0"/>
              </a:spcAft>
              <a:buFontTx/>
              <a:buNone/>
              <a:defRPr sz="1200" b="1">
                <a:solidFill>
                  <a:schemeClr val="bg1"/>
                </a:solidFill>
              </a:defRPr>
            </a:lvl4pPr>
            <a:lvl5pPr marL="0" indent="0">
              <a:lnSpc>
                <a:spcPct val="90000"/>
              </a:lnSpc>
              <a:spcAft>
                <a:spcPts val="0"/>
              </a:spcAft>
              <a:buFontTx/>
              <a:buNone/>
              <a:defRPr sz="1200" b="1">
                <a:solidFill>
                  <a:schemeClr val="bg1"/>
                </a:solidFill>
              </a:defRPr>
            </a:lvl5pPr>
          </a:lstStyle>
          <a:p>
            <a:pPr lvl="0"/>
            <a:r>
              <a:rPr lang="en-US"/>
              <a:t>Presentation subtitle (optional)</a:t>
            </a:r>
            <a:endParaRPr lang="en-AU"/>
          </a:p>
        </p:txBody>
      </p:sp>
    </p:spTree>
    <p:extLst>
      <p:ext uri="{BB962C8B-B14F-4D97-AF65-F5344CB8AC3E}">
        <p14:creationId xmlns:p14="http://schemas.microsoft.com/office/powerpoint/2010/main" val="3319039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standar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8EB5-095C-4DA4-8975-BBE0222EBAD3}"/>
              </a:ext>
            </a:extLst>
          </p:cNvPr>
          <p:cNvSpPr>
            <a:spLocks noGrp="1"/>
          </p:cNvSpPr>
          <p:nvPr>
            <p:ph type="title" hasCustomPrompt="1"/>
          </p:nvPr>
        </p:nvSpPr>
        <p:spPr>
          <a:xfrm>
            <a:off x="540000" y="257945"/>
            <a:ext cx="8064000" cy="637998"/>
          </a:xfrm>
        </p:spPr>
        <p:txBody>
          <a:bodyPr anchor="ctr"/>
          <a:lstStyle>
            <a:lvl1pPr>
              <a:defRPr sz="2000" b="1"/>
            </a:lvl1pPr>
          </a:lstStyle>
          <a:p>
            <a:r>
              <a:rPr lang="en-US"/>
              <a:t>Slide title</a:t>
            </a:r>
            <a:endParaRPr lang="en-AU"/>
          </a:p>
        </p:txBody>
      </p:sp>
      <p:sp>
        <p:nvSpPr>
          <p:cNvPr id="3" name="Footer Placeholder 2">
            <a:extLst>
              <a:ext uri="{FF2B5EF4-FFF2-40B4-BE49-F238E27FC236}">
                <a16:creationId xmlns:a16="http://schemas.microsoft.com/office/drawing/2014/main" id="{CF1C74E0-4652-47A3-A4A8-53E8B1416719}"/>
              </a:ext>
            </a:extLst>
          </p:cNvPr>
          <p:cNvSpPr>
            <a:spLocks noGrp="1"/>
          </p:cNvSpPr>
          <p:nvPr>
            <p:ph type="ftr" sz="quarter" idx="10"/>
          </p:nvPr>
        </p:nvSpPr>
        <p:spPr/>
        <p:txBody>
          <a:body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5FF9DC69-B83E-42D6-8233-4B613679C73B}"/>
              </a:ext>
            </a:extLst>
          </p:cNvPr>
          <p:cNvSpPr>
            <a:spLocks noGrp="1"/>
          </p:cNvSpPr>
          <p:nvPr>
            <p:ph type="sldNum" sz="quarter" idx="11"/>
          </p:nvPr>
        </p:nvSpPr>
        <p:spPr/>
        <p:txBody>
          <a:bodyPr/>
          <a:lstStyle/>
          <a:p>
            <a:pPr>
              <a:defRPr/>
            </a:pPr>
            <a:fld id="{B1688F2D-398A-4077-B1D1-02C91B7D0EC2}" type="slidenum">
              <a:rPr lang="en-AU" smtClean="0"/>
              <a:pPr>
                <a:defRPr/>
              </a:pPr>
              <a:t>‹#›</a:t>
            </a:fld>
            <a:endParaRPr lang="en-AU"/>
          </a:p>
        </p:txBody>
      </p:sp>
      <p:sp>
        <p:nvSpPr>
          <p:cNvPr id="6" name="Text Placeholder 2">
            <a:extLst>
              <a:ext uri="{FF2B5EF4-FFF2-40B4-BE49-F238E27FC236}">
                <a16:creationId xmlns:a16="http://schemas.microsoft.com/office/drawing/2014/main" id="{60409728-B859-41AB-9C3C-2EFFFAEEA730}"/>
              </a:ext>
            </a:extLst>
          </p:cNvPr>
          <p:cNvSpPr>
            <a:spLocks noGrp="1"/>
          </p:cNvSpPr>
          <p:nvPr>
            <p:ph idx="1" hasCustomPrompt="1"/>
          </p:nvPr>
        </p:nvSpPr>
        <p:spPr bwMode="auto">
          <a:xfrm>
            <a:off x="540000" y="1079999"/>
            <a:ext cx="8064000" cy="35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1400" baseline="0">
                <a:solidFill>
                  <a:schemeClr val="tx1"/>
                </a:solidFill>
              </a:defRPr>
            </a:lvl1pPr>
            <a:lvl2pPr>
              <a:defRPr sz="1400"/>
            </a:lvl2pPr>
            <a:lvl3pPr>
              <a:defRPr sz="1400"/>
            </a:lvl3pPr>
            <a:lvl4pPr>
              <a:defRPr sz="1400"/>
            </a:lvl4pPr>
            <a:lvl5pPr>
              <a:defRPr sz="1400"/>
            </a:lvl5pPr>
          </a:lstStyle>
          <a:p>
            <a:pPr lvl="0"/>
            <a:r>
              <a:rPr lang="en-US" altLang="en-US"/>
              <a:t>Slide text – use indent level buttons to format paragraphs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7" name="Straight Connector 6"/>
          <p:cNvCxnSpPr/>
          <p:nvPr userDrawn="1"/>
        </p:nvCxnSpPr>
        <p:spPr>
          <a:xfrm>
            <a:off x="540000" y="4725000"/>
            <a:ext cx="8064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373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ss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6A769A8-A75D-4474-A236-0EA73402EAD0}"/>
              </a:ext>
            </a:extLst>
          </p:cNvPr>
          <p:cNvSpPr>
            <a:spLocks noGrp="1"/>
          </p:cNvSpPr>
          <p:nvPr>
            <p:ph type="ftr" sz="quarter" idx="10"/>
          </p:nvPr>
        </p:nvSpPr>
        <p:spPr/>
        <p:txBody>
          <a:bodyPr/>
          <a:lstStyle>
            <a:lvl1pPr>
              <a:defRPr>
                <a:solidFill>
                  <a:schemeClr val="bg1"/>
                </a:solidFill>
              </a:defRPr>
            </a:lvl1p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D83FF92A-5C3A-415D-ACAB-9AED2CEA900A}"/>
              </a:ext>
            </a:extLst>
          </p:cNvPr>
          <p:cNvSpPr>
            <a:spLocks noGrp="1"/>
          </p:cNvSpPr>
          <p:nvPr>
            <p:ph type="sldNum" sz="quarter" idx="11"/>
          </p:nvPr>
        </p:nvSpPr>
        <p:spPr/>
        <p:txBody>
          <a:bodyPr/>
          <a:lstStyle>
            <a:lvl1pPr>
              <a:defRPr>
                <a:solidFill>
                  <a:schemeClr val="bg1"/>
                </a:solidFill>
              </a:defRPr>
            </a:lvl1pPr>
          </a:lstStyle>
          <a:p>
            <a:pPr>
              <a:defRPr/>
            </a:pPr>
            <a:fld id="{B1688F2D-398A-4077-B1D1-02C91B7D0EC2}" type="slidenum">
              <a:rPr lang="en-AU" smtClean="0"/>
              <a:pPr>
                <a:defRPr/>
              </a:pPr>
              <a:t>‹#›</a:t>
            </a:fld>
            <a:endParaRPr lang="en-AU"/>
          </a:p>
        </p:txBody>
      </p:sp>
      <p:cxnSp>
        <p:nvCxnSpPr>
          <p:cNvPr id="6" name="Straight Connector 5"/>
          <p:cNvCxnSpPr/>
          <p:nvPr userDrawn="1"/>
        </p:nvCxnSpPr>
        <p:spPr>
          <a:xfrm>
            <a:off x="540000" y="4725000"/>
            <a:ext cx="806400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81038970-9C3F-4E4E-83FE-34B36AB10E51}"/>
              </a:ext>
            </a:extLst>
          </p:cNvPr>
          <p:cNvSpPr>
            <a:spLocks noGrp="1"/>
          </p:cNvSpPr>
          <p:nvPr>
            <p:ph type="title" hasCustomPrompt="1"/>
          </p:nvPr>
        </p:nvSpPr>
        <p:spPr>
          <a:xfrm>
            <a:off x="627017" y="868913"/>
            <a:ext cx="3944983" cy="1702833"/>
          </a:xfrm>
        </p:spPr>
        <p:txBody>
          <a:bodyPr anchor="b"/>
          <a:lstStyle>
            <a:lvl1pPr algn="l">
              <a:spcAft>
                <a:spcPts val="0"/>
              </a:spcAft>
              <a:defRPr sz="2400" b="0" baseline="0">
                <a:solidFill>
                  <a:schemeClr val="bg1"/>
                </a:solidFill>
              </a:defRPr>
            </a:lvl1pPr>
          </a:lstStyle>
          <a:p>
            <a:r>
              <a:rPr lang="en-US"/>
              <a:t>Example message or quote slide. Highlight key words in bold for emphasis.</a:t>
            </a:r>
            <a:endParaRPr lang="en-AU"/>
          </a:p>
        </p:txBody>
      </p:sp>
    </p:spTree>
    <p:extLst>
      <p:ext uri="{BB962C8B-B14F-4D97-AF65-F5344CB8AC3E}">
        <p14:creationId xmlns:p14="http://schemas.microsoft.com/office/powerpoint/2010/main" val="345445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561A4B1B-CE1C-7C46-A19C-97ACC28412B2}"/>
              </a:ext>
            </a:extLst>
          </p:cNvPr>
          <p:cNvSpPr>
            <a:spLocks noGrp="1"/>
          </p:cNvSpPr>
          <p:nvPr>
            <p:ph type="title" hasCustomPrompt="1"/>
          </p:nvPr>
        </p:nvSpPr>
        <p:spPr>
          <a:xfrm>
            <a:off x="627017" y="868914"/>
            <a:ext cx="3944983" cy="1430148"/>
          </a:xfrm>
        </p:spPr>
        <p:txBody>
          <a:bodyPr anchor="b"/>
          <a:lstStyle>
            <a:lvl1pPr>
              <a:lnSpc>
                <a:spcPct val="90000"/>
              </a:lnSpc>
              <a:defRPr sz="2600" b="0" cap="none" baseline="0">
                <a:solidFill>
                  <a:schemeClr val="bg1"/>
                </a:solidFill>
              </a:defRPr>
            </a:lvl1pPr>
          </a:lstStyle>
          <a:p>
            <a:r>
              <a:rPr lang="en-US"/>
              <a:t>Section title here</a:t>
            </a:r>
            <a:endParaRPr lang="en-AU"/>
          </a:p>
        </p:txBody>
      </p:sp>
      <p:sp>
        <p:nvSpPr>
          <p:cNvPr id="9" name="Text Placeholder 5">
            <a:extLst>
              <a:ext uri="{FF2B5EF4-FFF2-40B4-BE49-F238E27FC236}">
                <a16:creationId xmlns:a16="http://schemas.microsoft.com/office/drawing/2014/main" id="{28EB5658-9B00-B34F-BFC7-C63A54D55BE7}"/>
              </a:ext>
            </a:extLst>
          </p:cNvPr>
          <p:cNvSpPr>
            <a:spLocks noGrp="1"/>
          </p:cNvSpPr>
          <p:nvPr>
            <p:ph type="body" sz="quarter" idx="10" hasCustomPrompt="1"/>
          </p:nvPr>
        </p:nvSpPr>
        <p:spPr>
          <a:xfrm>
            <a:off x="627017" y="2413262"/>
            <a:ext cx="3944983" cy="158488"/>
          </a:xfrm>
        </p:spPr>
        <p:txBody>
          <a:bodyPr anchor="t"/>
          <a:lstStyle>
            <a:lvl1pPr indent="0">
              <a:lnSpc>
                <a:spcPct val="90000"/>
              </a:lnSpc>
              <a:spcAft>
                <a:spcPts val="0"/>
              </a:spcAft>
              <a:buFontTx/>
              <a:buNone/>
              <a:defRPr sz="1200" b="0">
                <a:solidFill>
                  <a:schemeClr val="bg1"/>
                </a:solidFill>
              </a:defRPr>
            </a:lvl1pPr>
            <a:lvl2pPr indent="0">
              <a:lnSpc>
                <a:spcPct val="90000"/>
              </a:lnSpc>
              <a:spcAft>
                <a:spcPts val="0"/>
              </a:spcAft>
              <a:buFontTx/>
              <a:buNone/>
              <a:defRPr sz="1200" b="1">
                <a:solidFill>
                  <a:schemeClr val="bg1"/>
                </a:solidFill>
              </a:defRPr>
            </a:lvl2pPr>
            <a:lvl3pPr marL="0" indent="0">
              <a:lnSpc>
                <a:spcPct val="90000"/>
              </a:lnSpc>
              <a:spcAft>
                <a:spcPts val="0"/>
              </a:spcAft>
              <a:buFontTx/>
              <a:buNone/>
              <a:defRPr sz="1200" b="1">
                <a:solidFill>
                  <a:schemeClr val="bg1"/>
                </a:solidFill>
              </a:defRPr>
            </a:lvl3pPr>
            <a:lvl4pPr marL="0" indent="0">
              <a:lnSpc>
                <a:spcPct val="90000"/>
              </a:lnSpc>
              <a:spcAft>
                <a:spcPts val="0"/>
              </a:spcAft>
              <a:buFontTx/>
              <a:buNone/>
              <a:defRPr sz="1200" b="1">
                <a:solidFill>
                  <a:schemeClr val="bg1"/>
                </a:solidFill>
              </a:defRPr>
            </a:lvl4pPr>
            <a:lvl5pPr marL="0" indent="0">
              <a:lnSpc>
                <a:spcPct val="90000"/>
              </a:lnSpc>
              <a:spcAft>
                <a:spcPts val="0"/>
              </a:spcAft>
              <a:buFontTx/>
              <a:buNone/>
              <a:defRPr sz="1200" b="1">
                <a:solidFill>
                  <a:schemeClr val="bg1"/>
                </a:solidFill>
              </a:defRPr>
            </a:lvl5pPr>
          </a:lstStyle>
          <a:p>
            <a:pPr lvl="0"/>
            <a:r>
              <a:rPr lang="en-US"/>
              <a:t>Section subtitle (optional)</a:t>
            </a:r>
            <a:endParaRPr lang="en-AU"/>
          </a:p>
        </p:txBody>
      </p:sp>
    </p:spTree>
    <p:extLst>
      <p:ext uri="{BB962C8B-B14F-4D97-AF65-F5344CB8AC3E}">
        <p14:creationId xmlns:p14="http://schemas.microsoft.com/office/powerpoint/2010/main" val="2463067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section title">
    <p:bg>
      <p:bgPr>
        <a:blipFill>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095376"/>
            <a:ext cx="9144000" cy="4048124"/>
          </a:xfrm>
          <a:solidFill>
            <a:schemeClr val="bg1">
              <a:lumMod val="95000"/>
            </a:schemeClr>
          </a:solidFill>
        </p:spPr>
        <p:txBody>
          <a:bodyPr/>
          <a:lstStyle>
            <a:lvl1pPr algn="ctr">
              <a:defRPr sz="1800" b="0">
                <a:solidFill>
                  <a:schemeClr val="tx1"/>
                </a:solidFill>
              </a:defRPr>
            </a:lvl1pPr>
          </a:lstStyle>
          <a:p>
            <a:r>
              <a:rPr lang="en-GB"/>
              <a:t>Click icon to add picture</a:t>
            </a:r>
            <a:endParaRPr lang="en-AU"/>
          </a:p>
        </p:txBody>
      </p:sp>
      <p:sp>
        <p:nvSpPr>
          <p:cNvPr id="6" name="Title 1">
            <a:extLst>
              <a:ext uri="{FF2B5EF4-FFF2-40B4-BE49-F238E27FC236}">
                <a16:creationId xmlns:a16="http://schemas.microsoft.com/office/drawing/2014/main" id="{FE4F4F31-DDEA-6344-9B93-8435B091E516}"/>
              </a:ext>
            </a:extLst>
          </p:cNvPr>
          <p:cNvSpPr>
            <a:spLocks noGrp="1"/>
          </p:cNvSpPr>
          <p:nvPr>
            <p:ph type="title" hasCustomPrompt="1"/>
          </p:nvPr>
        </p:nvSpPr>
        <p:spPr>
          <a:xfrm>
            <a:off x="540000" y="257945"/>
            <a:ext cx="8064000" cy="637998"/>
          </a:xfrm>
        </p:spPr>
        <p:txBody>
          <a:bodyPr anchor="ctr"/>
          <a:lstStyle>
            <a:lvl1pPr>
              <a:defRPr sz="2000" b="1">
                <a:solidFill>
                  <a:schemeClr val="bg1"/>
                </a:solidFill>
              </a:defRPr>
            </a:lvl1pPr>
          </a:lstStyle>
          <a:p>
            <a:r>
              <a:rPr lang="en-US"/>
              <a:t>Slide title</a:t>
            </a:r>
            <a:endParaRPr lang="en-AU"/>
          </a:p>
        </p:txBody>
      </p:sp>
    </p:spTree>
    <p:extLst>
      <p:ext uri="{BB962C8B-B14F-4D97-AF65-F5344CB8AC3E}">
        <p14:creationId xmlns:p14="http://schemas.microsoft.com/office/powerpoint/2010/main" val="607413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 small images 1">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94F2218-D28E-422E-A0E3-47461A11C7FA}"/>
              </a:ext>
            </a:extLst>
          </p:cNvPr>
          <p:cNvSpPr>
            <a:spLocks noGrp="1"/>
          </p:cNvSpPr>
          <p:nvPr>
            <p:ph type="ftr" sz="quarter" idx="10"/>
          </p:nvPr>
        </p:nvSpPr>
        <p:spPr/>
        <p:txBody>
          <a:body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88895657-B94B-4200-BC01-F424B4CE3E44}"/>
              </a:ext>
            </a:extLst>
          </p:cNvPr>
          <p:cNvSpPr>
            <a:spLocks noGrp="1"/>
          </p:cNvSpPr>
          <p:nvPr>
            <p:ph type="sldNum" sz="quarter" idx="11"/>
          </p:nvPr>
        </p:nvSpPr>
        <p:spPr/>
        <p:txBody>
          <a:bodyPr/>
          <a:lstStyle/>
          <a:p>
            <a:pPr>
              <a:defRPr/>
            </a:pPr>
            <a:fld id="{B1688F2D-398A-4077-B1D1-02C91B7D0EC2}" type="slidenum">
              <a:rPr lang="en-AU" smtClean="0"/>
              <a:pPr>
                <a:defRPr/>
              </a:pPr>
              <a:t>‹#›</a:t>
            </a:fld>
            <a:endParaRPr lang="en-AU"/>
          </a:p>
        </p:txBody>
      </p:sp>
      <p:sp>
        <p:nvSpPr>
          <p:cNvPr id="6" name="Content Placeholder 5">
            <a:extLst>
              <a:ext uri="{FF2B5EF4-FFF2-40B4-BE49-F238E27FC236}">
                <a16:creationId xmlns:a16="http://schemas.microsoft.com/office/drawing/2014/main" id="{137129C3-1F34-42D6-9217-6240B58BFE82}"/>
              </a:ext>
            </a:extLst>
          </p:cNvPr>
          <p:cNvSpPr>
            <a:spLocks noGrp="1"/>
          </p:cNvSpPr>
          <p:nvPr>
            <p:ph sz="quarter" idx="12" hasCustomPrompt="1"/>
          </p:nvPr>
        </p:nvSpPr>
        <p:spPr>
          <a:xfrm>
            <a:off x="540000" y="1080000"/>
            <a:ext cx="3924000" cy="3564000"/>
          </a:xfrm>
        </p:spPr>
        <p:txBody>
          <a:bodyPr/>
          <a:lstStyle>
            <a:lvl1pPr>
              <a:defRPr sz="1400"/>
            </a:lvl1pPr>
            <a:lvl2pPr>
              <a:defRPr sz="1400"/>
            </a:lvl2pPr>
            <a:lvl3pPr>
              <a:defRPr sz="1400"/>
            </a:lvl3pPr>
            <a:lvl4pPr>
              <a:defRPr sz="1400"/>
            </a:lvl4pPr>
            <a:lvl5pPr>
              <a:defRPr sz="1400"/>
            </a:lvl5pPr>
          </a:lstStyle>
          <a:p>
            <a:pPr lvl="0"/>
            <a:r>
              <a:rPr lang="en-US"/>
              <a:t>S</a:t>
            </a:r>
            <a:r>
              <a:rPr lang="en-AU" err="1"/>
              <a:t>lide</a:t>
            </a:r>
            <a:r>
              <a:rPr lang="en-AU"/>
              <a:t> text – use indent level buttons to format paragraph</a:t>
            </a:r>
            <a:r>
              <a:rPr lang="en-US"/>
              <a:t>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FD31FA42-624E-4244-A82B-D468EB2B42BC}"/>
              </a:ext>
            </a:extLst>
          </p:cNvPr>
          <p:cNvSpPr>
            <a:spLocks noGrp="1"/>
          </p:cNvSpPr>
          <p:nvPr>
            <p:ph type="pic" sz="quarter" idx="13"/>
          </p:nvPr>
        </p:nvSpPr>
        <p:spPr>
          <a:xfrm>
            <a:off x="4680000" y="1079897"/>
            <a:ext cx="3924000" cy="1701000"/>
          </a:xfrm>
          <a:solidFill>
            <a:schemeClr val="bg1">
              <a:lumMod val="95000"/>
            </a:schemeClr>
          </a:solidFill>
        </p:spPr>
        <p:txBody>
          <a:bodyPr/>
          <a:lstStyle>
            <a:lvl1pPr algn="ctr">
              <a:defRPr sz="1800" b="0">
                <a:solidFill>
                  <a:schemeClr val="tx1"/>
                </a:solidFill>
              </a:defRPr>
            </a:lvl1pPr>
          </a:lstStyle>
          <a:p>
            <a:r>
              <a:rPr lang="en-GB"/>
              <a:t>Click icon to add picture</a:t>
            </a:r>
            <a:endParaRPr lang="en-AU"/>
          </a:p>
        </p:txBody>
      </p:sp>
      <p:sp>
        <p:nvSpPr>
          <p:cNvPr id="10" name="Picture Placeholder 7">
            <a:extLst>
              <a:ext uri="{FF2B5EF4-FFF2-40B4-BE49-F238E27FC236}">
                <a16:creationId xmlns:a16="http://schemas.microsoft.com/office/drawing/2014/main" id="{B5313ABD-8049-47A9-B68B-26AE95034D4B}"/>
              </a:ext>
            </a:extLst>
          </p:cNvPr>
          <p:cNvSpPr>
            <a:spLocks noGrp="1"/>
          </p:cNvSpPr>
          <p:nvPr>
            <p:ph type="pic" sz="quarter" idx="14"/>
          </p:nvPr>
        </p:nvSpPr>
        <p:spPr>
          <a:xfrm>
            <a:off x="4680000" y="2951009"/>
            <a:ext cx="3924000" cy="1701000"/>
          </a:xfrm>
          <a:solidFill>
            <a:schemeClr val="bg1">
              <a:lumMod val="95000"/>
            </a:schemeClr>
          </a:solidFill>
        </p:spPr>
        <p:txBody>
          <a:bodyPr/>
          <a:lstStyle>
            <a:lvl1pPr algn="ctr">
              <a:defRPr sz="1800" b="0">
                <a:solidFill>
                  <a:schemeClr val="tx1"/>
                </a:solidFill>
              </a:defRPr>
            </a:lvl1pPr>
          </a:lstStyle>
          <a:p>
            <a:r>
              <a:rPr lang="en-GB"/>
              <a:t>Click icon to add picture</a:t>
            </a:r>
            <a:endParaRPr lang="en-AU"/>
          </a:p>
        </p:txBody>
      </p:sp>
      <p:cxnSp>
        <p:nvCxnSpPr>
          <p:cNvPr id="9" name="Straight Connector 8"/>
          <p:cNvCxnSpPr/>
          <p:nvPr userDrawn="1"/>
        </p:nvCxnSpPr>
        <p:spPr>
          <a:xfrm>
            <a:off x="540000" y="4725000"/>
            <a:ext cx="8064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83081023-9395-3E4E-B101-020CEC11D3F3}"/>
              </a:ext>
            </a:extLst>
          </p:cNvPr>
          <p:cNvSpPr>
            <a:spLocks noGrp="1"/>
          </p:cNvSpPr>
          <p:nvPr>
            <p:ph type="title" hasCustomPrompt="1"/>
          </p:nvPr>
        </p:nvSpPr>
        <p:spPr>
          <a:xfrm>
            <a:off x="540000" y="257945"/>
            <a:ext cx="8064000" cy="637998"/>
          </a:xfrm>
        </p:spPr>
        <p:txBody>
          <a:bodyPr anchor="ctr"/>
          <a:lstStyle>
            <a:lvl1pPr>
              <a:defRPr sz="2000" b="1"/>
            </a:lvl1pPr>
          </a:lstStyle>
          <a:p>
            <a:r>
              <a:rPr lang="en-US"/>
              <a:t>Slide title</a:t>
            </a:r>
            <a:endParaRPr lang="en-AU"/>
          </a:p>
        </p:txBody>
      </p:sp>
    </p:spTree>
    <p:extLst>
      <p:ext uri="{BB962C8B-B14F-4D97-AF65-F5344CB8AC3E}">
        <p14:creationId xmlns:p14="http://schemas.microsoft.com/office/powerpoint/2010/main" val="74759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86129DE-4CD8-214B-8DFF-A433ED0AA09C}"/>
              </a:ext>
            </a:extLst>
          </p:cNvPr>
          <p:cNvSpPr>
            <a:spLocks noGrp="1"/>
          </p:cNvSpPr>
          <p:nvPr>
            <p:ph type="title" hasCustomPrompt="1"/>
          </p:nvPr>
        </p:nvSpPr>
        <p:spPr>
          <a:xfrm>
            <a:off x="4572000" y="320511"/>
            <a:ext cx="4053526" cy="1978551"/>
          </a:xfrm>
        </p:spPr>
        <p:txBody>
          <a:bodyPr anchor="b"/>
          <a:lstStyle>
            <a:lvl1pPr>
              <a:lnSpc>
                <a:spcPct val="90000"/>
              </a:lnSpc>
              <a:defRPr sz="2600" b="0" cap="none" baseline="0">
                <a:solidFill>
                  <a:schemeClr val="bg1"/>
                </a:solidFill>
              </a:defRPr>
            </a:lvl1pPr>
          </a:lstStyle>
          <a:p>
            <a:r>
              <a:rPr lang="en-US"/>
              <a:t>Presentation title </a:t>
            </a:r>
            <a:br>
              <a:rPr lang="en-US"/>
            </a:br>
            <a:r>
              <a:rPr lang="en-US"/>
              <a:t>over two lines</a:t>
            </a:r>
            <a:endParaRPr lang="en-AU"/>
          </a:p>
        </p:txBody>
      </p:sp>
      <p:sp>
        <p:nvSpPr>
          <p:cNvPr id="7" name="Text Placeholder 5">
            <a:extLst>
              <a:ext uri="{FF2B5EF4-FFF2-40B4-BE49-F238E27FC236}">
                <a16:creationId xmlns:a16="http://schemas.microsoft.com/office/drawing/2014/main" id="{07057B5F-CD23-D44E-BCDF-4924AF2A9246}"/>
              </a:ext>
            </a:extLst>
          </p:cNvPr>
          <p:cNvSpPr>
            <a:spLocks noGrp="1"/>
          </p:cNvSpPr>
          <p:nvPr>
            <p:ph type="body" sz="quarter" idx="10" hasCustomPrompt="1"/>
          </p:nvPr>
        </p:nvSpPr>
        <p:spPr>
          <a:xfrm>
            <a:off x="4572000" y="2413262"/>
            <a:ext cx="4053526" cy="158488"/>
          </a:xfrm>
        </p:spPr>
        <p:txBody>
          <a:bodyPr anchor="t"/>
          <a:lstStyle>
            <a:lvl1pPr indent="0">
              <a:lnSpc>
                <a:spcPct val="90000"/>
              </a:lnSpc>
              <a:spcAft>
                <a:spcPts val="0"/>
              </a:spcAft>
              <a:buFontTx/>
              <a:buNone/>
              <a:defRPr sz="1200" b="0">
                <a:solidFill>
                  <a:schemeClr val="bg1"/>
                </a:solidFill>
              </a:defRPr>
            </a:lvl1pPr>
            <a:lvl2pPr indent="0">
              <a:lnSpc>
                <a:spcPct val="90000"/>
              </a:lnSpc>
              <a:spcAft>
                <a:spcPts val="0"/>
              </a:spcAft>
              <a:buFontTx/>
              <a:buNone/>
              <a:defRPr sz="1200" b="1">
                <a:solidFill>
                  <a:schemeClr val="bg1"/>
                </a:solidFill>
              </a:defRPr>
            </a:lvl2pPr>
            <a:lvl3pPr marL="0" indent="0">
              <a:lnSpc>
                <a:spcPct val="90000"/>
              </a:lnSpc>
              <a:spcAft>
                <a:spcPts val="0"/>
              </a:spcAft>
              <a:buFontTx/>
              <a:buNone/>
              <a:defRPr sz="1200" b="1">
                <a:solidFill>
                  <a:schemeClr val="bg1"/>
                </a:solidFill>
              </a:defRPr>
            </a:lvl3pPr>
            <a:lvl4pPr marL="0" indent="0">
              <a:lnSpc>
                <a:spcPct val="90000"/>
              </a:lnSpc>
              <a:spcAft>
                <a:spcPts val="0"/>
              </a:spcAft>
              <a:buFontTx/>
              <a:buNone/>
              <a:defRPr sz="1200" b="1">
                <a:solidFill>
                  <a:schemeClr val="bg1"/>
                </a:solidFill>
              </a:defRPr>
            </a:lvl4pPr>
            <a:lvl5pPr marL="0" indent="0">
              <a:lnSpc>
                <a:spcPct val="90000"/>
              </a:lnSpc>
              <a:spcAft>
                <a:spcPts val="0"/>
              </a:spcAft>
              <a:buFontTx/>
              <a:buNone/>
              <a:defRPr sz="1200" b="1">
                <a:solidFill>
                  <a:schemeClr val="bg1"/>
                </a:solidFill>
              </a:defRPr>
            </a:lvl5pPr>
          </a:lstStyle>
          <a:p>
            <a:pPr lvl="0"/>
            <a:r>
              <a:rPr lang="en-US"/>
              <a:t>Presentation subtitle (optional)</a:t>
            </a:r>
            <a:endParaRPr lang="en-AU"/>
          </a:p>
        </p:txBody>
      </p:sp>
    </p:spTree>
    <p:extLst>
      <p:ext uri="{BB962C8B-B14F-4D97-AF65-F5344CB8AC3E}">
        <p14:creationId xmlns:p14="http://schemas.microsoft.com/office/powerpoint/2010/main" val="254246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 small images 2">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7FC169-2235-4590-ACD3-367FAD7E935F}"/>
              </a:ext>
            </a:extLst>
          </p:cNvPr>
          <p:cNvSpPr>
            <a:spLocks noGrp="1"/>
          </p:cNvSpPr>
          <p:nvPr>
            <p:ph type="ftr" sz="quarter" idx="10"/>
          </p:nvPr>
        </p:nvSpPr>
        <p:spPr/>
        <p:txBody>
          <a:body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494EE689-D55F-43ED-9CB2-F35F28D907E0}"/>
              </a:ext>
            </a:extLst>
          </p:cNvPr>
          <p:cNvSpPr>
            <a:spLocks noGrp="1"/>
          </p:cNvSpPr>
          <p:nvPr>
            <p:ph type="sldNum" sz="quarter" idx="11"/>
          </p:nvPr>
        </p:nvSpPr>
        <p:spPr/>
        <p:txBody>
          <a:bodyPr/>
          <a:lstStyle/>
          <a:p>
            <a:pPr>
              <a:defRPr/>
            </a:pPr>
            <a:fld id="{B1688F2D-398A-4077-B1D1-02C91B7D0EC2}" type="slidenum">
              <a:rPr lang="en-AU" smtClean="0"/>
              <a:pPr>
                <a:defRPr/>
              </a:pPr>
              <a:t>‹#›</a:t>
            </a:fld>
            <a:endParaRPr lang="en-AU"/>
          </a:p>
        </p:txBody>
      </p:sp>
      <p:sp>
        <p:nvSpPr>
          <p:cNvPr id="5" name="Content Placeholder 5">
            <a:extLst>
              <a:ext uri="{FF2B5EF4-FFF2-40B4-BE49-F238E27FC236}">
                <a16:creationId xmlns:a16="http://schemas.microsoft.com/office/drawing/2014/main" id="{FD12803C-5799-42BE-975E-2D97FC492091}"/>
              </a:ext>
            </a:extLst>
          </p:cNvPr>
          <p:cNvSpPr>
            <a:spLocks noGrp="1"/>
          </p:cNvSpPr>
          <p:nvPr>
            <p:ph sz="quarter" idx="12" hasCustomPrompt="1"/>
          </p:nvPr>
        </p:nvSpPr>
        <p:spPr>
          <a:xfrm>
            <a:off x="540000" y="2951009"/>
            <a:ext cx="8064000" cy="1692991"/>
          </a:xfrm>
        </p:spPr>
        <p:txBody>
          <a:bodyPr/>
          <a:lstStyle>
            <a:lvl1pPr>
              <a:defRPr sz="1400"/>
            </a:lvl1pPr>
            <a:lvl2pPr>
              <a:defRPr sz="1400"/>
            </a:lvl2pPr>
            <a:lvl3pPr>
              <a:defRPr sz="1400"/>
            </a:lvl3pPr>
            <a:lvl4pPr>
              <a:defRPr sz="1400"/>
            </a:lvl4pPr>
            <a:lvl5pPr>
              <a:defRPr sz="1400"/>
            </a:lvl5pPr>
          </a:lstStyle>
          <a:p>
            <a:pPr lvl="0"/>
            <a:r>
              <a:rPr lang="en-US"/>
              <a:t>S</a:t>
            </a:r>
            <a:r>
              <a:rPr lang="en-AU" err="1"/>
              <a:t>lide</a:t>
            </a:r>
            <a:r>
              <a:rPr lang="en-AU"/>
              <a:t> text – use indent level buttons to format paragraph</a:t>
            </a:r>
            <a:r>
              <a:rPr lang="en-US"/>
              <a:t>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Picture Placeholder 7">
            <a:extLst>
              <a:ext uri="{FF2B5EF4-FFF2-40B4-BE49-F238E27FC236}">
                <a16:creationId xmlns:a16="http://schemas.microsoft.com/office/drawing/2014/main" id="{6AC4FE57-2FEC-4138-8ACF-83AB5AECB6AC}"/>
              </a:ext>
            </a:extLst>
          </p:cNvPr>
          <p:cNvSpPr>
            <a:spLocks noGrp="1"/>
          </p:cNvSpPr>
          <p:nvPr>
            <p:ph type="pic" sz="quarter" idx="13"/>
          </p:nvPr>
        </p:nvSpPr>
        <p:spPr>
          <a:xfrm>
            <a:off x="540000" y="1080000"/>
            <a:ext cx="3924000" cy="1701000"/>
          </a:xfrm>
          <a:solidFill>
            <a:schemeClr val="bg1">
              <a:lumMod val="95000"/>
            </a:schemeClr>
          </a:solidFill>
        </p:spPr>
        <p:txBody>
          <a:bodyPr/>
          <a:lstStyle>
            <a:lvl1pPr algn="ctr">
              <a:defRPr sz="1800" b="0">
                <a:solidFill>
                  <a:schemeClr val="tx1"/>
                </a:solidFill>
              </a:defRPr>
            </a:lvl1pPr>
          </a:lstStyle>
          <a:p>
            <a:r>
              <a:rPr lang="en-GB"/>
              <a:t>Click icon to add picture</a:t>
            </a:r>
            <a:endParaRPr lang="en-AU"/>
          </a:p>
        </p:txBody>
      </p:sp>
      <p:sp>
        <p:nvSpPr>
          <p:cNvPr id="7" name="Picture Placeholder 7">
            <a:extLst>
              <a:ext uri="{FF2B5EF4-FFF2-40B4-BE49-F238E27FC236}">
                <a16:creationId xmlns:a16="http://schemas.microsoft.com/office/drawing/2014/main" id="{3C5304B2-271B-437C-95CA-2AA9C84E6047}"/>
              </a:ext>
            </a:extLst>
          </p:cNvPr>
          <p:cNvSpPr>
            <a:spLocks noGrp="1"/>
          </p:cNvSpPr>
          <p:nvPr>
            <p:ph type="pic" sz="quarter" idx="14"/>
          </p:nvPr>
        </p:nvSpPr>
        <p:spPr>
          <a:xfrm>
            <a:off x="4680000" y="1080000"/>
            <a:ext cx="3924000" cy="1701000"/>
          </a:xfrm>
          <a:solidFill>
            <a:schemeClr val="bg1">
              <a:lumMod val="95000"/>
            </a:schemeClr>
          </a:solidFill>
        </p:spPr>
        <p:txBody>
          <a:bodyPr/>
          <a:lstStyle>
            <a:lvl1pPr algn="ctr">
              <a:defRPr sz="1800" b="0">
                <a:solidFill>
                  <a:schemeClr val="tx1"/>
                </a:solidFill>
              </a:defRPr>
            </a:lvl1pPr>
          </a:lstStyle>
          <a:p>
            <a:r>
              <a:rPr lang="en-GB"/>
              <a:t>Click icon to add picture</a:t>
            </a:r>
            <a:endParaRPr lang="en-AU"/>
          </a:p>
        </p:txBody>
      </p:sp>
      <p:cxnSp>
        <p:nvCxnSpPr>
          <p:cNvPr id="8" name="Straight Connector 7"/>
          <p:cNvCxnSpPr/>
          <p:nvPr userDrawn="1"/>
        </p:nvCxnSpPr>
        <p:spPr>
          <a:xfrm>
            <a:off x="540000" y="4725000"/>
            <a:ext cx="8064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D9E2B0F1-AD5A-F940-ADA0-0B0E452217AD}"/>
              </a:ext>
            </a:extLst>
          </p:cNvPr>
          <p:cNvSpPr>
            <a:spLocks noGrp="1"/>
          </p:cNvSpPr>
          <p:nvPr>
            <p:ph type="title" hasCustomPrompt="1"/>
          </p:nvPr>
        </p:nvSpPr>
        <p:spPr>
          <a:xfrm>
            <a:off x="540000" y="257945"/>
            <a:ext cx="8064000" cy="637998"/>
          </a:xfrm>
        </p:spPr>
        <p:txBody>
          <a:bodyPr anchor="ctr"/>
          <a:lstStyle>
            <a:lvl1pPr>
              <a:defRPr sz="2000" b="1"/>
            </a:lvl1pPr>
          </a:lstStyle>
          <a:p>
            <a:r>
              <a:rPr lang="en-US"/>
              <a:t>Slide title</a:t>
            </a:r>
            <a:endParaRPr lang="en-AU"/>
          </a:p>
        </p:txBody>
      </p:sp>
    </p:spTree>
    <p:extLst>
      <p:ext uri="{BB962C8B-B14F-4D97-AF65-F5344CB8AC3E}">
        <p14:creationId xmlns:p14="http://schemas.microsoft.com/office/powerpoint/2010/main" val="466072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 four images">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B4F0E1-5F9D-47BD-941D-33442D58FAAF}"/>
              </a:ext>
            </a:extLst>
          </p:cNvPr>
          <p:cNvSpPr>
            <a:spLocks noGrp="1"/>
          </p:cNvSpPr>
          <p:nvPr>
            <p:ph type="ftr" sz="quarter" idx="10"/>
          </p:nvPr>
        </p:nvSpPr>
        <p:spPr/>
        <p:txBody>
          <a:body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2B50B779-E16F-48D0-9E0C-FE9C2A7F855C}"/>
              </a:ext>
            </a:extLst>
          </p:cNvPr>
          <p:cNvSpPr>
            <a:spLocks noGrp="1"/>
          </p:cNvSpPr>
          <p:nvPr>
            <p:ph type="sldNum" sz="quarter" idx="11"/>
          </p:nvPr>
        </p:nvSpPr>
        <p:spPr/>
        <p:txBody>
          <a:bodyPr/>
          <a:lstStyle/>
          <a:p>
            <a:pPr>
              <a:defRPr/>
            </a:pPr>
            <a:fld id="{B1688F2D-398A-4077-B1D1-02C91B7D0EC2}" type="slidenum">
              <a:rPr lang="en-AU" smtClean="0"/>
              <a:pPr>
                <a:defRPr/>
              </a:pPr>
              <a:t>‹#›</a:t>
            </a:fld>
            <a:endParaRPr lang="en-AU"/>
          </a:p>
        </p:txBody>
      </p:sp>
      <p:sp>
        <p:nvSpPr>
          <p:cNvPr id="5" name="Picture Placeholder 7">
            <a:extLst>
              <a:ext uri="{FF2B5EF4-FFF2-40B4-BE49-F238E27FC236}">
                <a16:creationId xmlns:a16="http://schemas.microsoft.com/office/drawing/2014/main" id="{CB80FAED-988D-438B-ADA0-68367D2DEB16}"/>
              </a:ext>
            </a:extLst>
          </p:cNvPr>
          <p:cNvSpPr>
            <a:spLocks noGrp="1"/>
          </p:cNvSpPr>
          <p:nvPr>
            <p:ph type="pic" sz="quarter" idx="13"/>
          </p:nvPr>
        </p:nvSpPr>
        <p:spPr>
          <a:xfrm>
            <a:off x="540000" y="1080000"/>
            <a:ext cx="3924000" cy="1701000"/>
          </a:xfrm>
          <a:solidFill>
            <a:schemeClr val="bg1">
              <a:lumMod val="95000"/>
            </a:schemeClr>
          </a:solidFill>
        </p:spPr>
        <p:txBody>
          <a:bodyPr/>
          <a:lstStyle>
            <a:lvl1pPr algn="ctr">
              <a:defRPr sz="1800" b="0">
                <a:solidFill>
                  <a:schemeClr val="tx1"/>
                </a:solidFill>
              </a:defRPr>
            </a:lvl1pPr>
          </a:lstStyle>
          <a:p>
            <a:r>
              <a:rPr lang="en-GB"/>
              <a:t>Click icon to add picture</a:t>
            </a:r>
            <a:endParaRPr lang="en-AU"/>
          </a:p>
        </p:txBody>
      </p:sp>
      <p:sp>
        <p:nvSpPr>
          <p:cNvPr id="6" name="Picture Placeholder 7">
            <a:extLst>
              <a:ext uri="{FF2B5EF4-FFF2-40B4-BE49-F238E27FC236}">
                <a16:creationId xmlns:a16="http://schemas.microsoft.com/office/drawing/2014/main" id="{190F27C7-0F5A-453C-B589-9F425A8A148C}"/>
              </a:ext>
            </a:extLst>
          </p:cNvPr>
          <p:cNvSpPr>
            <a:spLocks noGrp="1"/>
          </p:cNvSpPr>
          <p:nvPr>
            <p:ph type="pic" sz="quarter" idx="14"/>
          </p:nvPr>
        </p:nvSpPr>
        <p:spPr>
          <a:xfrm>
            <a:off x="4680000" y="1080000"/>
            <a:ext cx="3924000" cy="1701000"/>
          </a:xfrm>
          <a:solidFill>
            <a:schemeClr val="bg1">
              <a:lumMod val="95000"/>
            </a:schemeClr>
          </a:solidFill>
        </p:spPr>
        <p:txBody>
          <a:bodyPr/>
          <a:lstStyle>
            <a:lvl1pPr algn="ctr">
              <a:defRPr sz="1800" b="0">
                <a:solidFill>
                  <a:schemeClr val="tx1"/>
                </a:solidFill>
              </a:defRPr>
            </a:lvl1pPr>
          </a:lstStyle>
          <a:p>
            <a:r>
              <a:rPr lang="en-GB"/>
              <a:t>Click icon to add picture</a:t>
            </a:r>
            <a:endParaRPr lang="en-AU"/>
          </a:p>
        </p:txBody>
      </p:sp>
      <p:sp>
        <p:nvSpPr>
          <p:cNvPr id="7" name="Picture Placeholder 7">
            <a:extLst>
              <a:ext uri="{FF2B5EF4-FFF2-40B4-BE49-F238E27FC236}">
                <a16:creationId xmlns:a16="http://schemas.microsoft.com/office/drawing/2014/main" id="{E30AC2C7-4202-4C81-92F5-D43322DFC5D2}"/>
              </a:ext>
            </a:extLst>
          </p:cNvPr>
          <p:cNvSpPr>
            <a:spLocks noGrp="1"/>
          </p:cNvSpPr>
          <p:nvPr>
            <p:ph type="pic" sz="quarter" idx="15"/>
          </p:nvPr>
        </p:nvSpPr>
        <p:spPr>
          <a:xfrm>
            <a:off x="540000" y="2951100"/>
            <a:ext cx="3924000" cy="1701000"/>
          </a:xfrm>
          <a:solidFill>
            <a:schemeClr val="bg1">
              <a:lumMod val="95000"/>
            </a:schemeClr>
          </a:solidFill>
        </p:spPr>
        <p:txBody>
          <a:bodyPr/>
          <a:lstStyle>
            <a:lvl1pPr algn="ctr">
              <a:defRPr sz="1800" b="0">
                <a:solidFill>
                  <a:schemeClr val="tx1"/>
                </a:solidFill>
              </a:defRPr>
            </a:lvl1pPr>
          </a:lstStyle>
          <a:p>
            <a:r>
              <a:rPr lang="en-GB"/>
              <a:t>Click icon to add picture</a:t>
            </a:r>
            <a:endParaRPr lang="en-AU"/>
          </a:p>
        </p:txBody>
      </p:sp>
      <p:sp>
        <p:nvSpPr>
          <p:cNvPr id="8" name="Picture Placeholder 7">
            <a:extLst>
              <a:ext uri="{FF2B5EF4-FFF2-40B4-BE49-F238E27FC236}">
                <a16:creationId xmlns:a16="http://schemas.microsoft.com/office/drawing/2014/main" id="{F47C4F0A-627B-4DF7-A55E-1418B4B93A2F}"/>
              </a:ext>
            </a:extLst>
          </p:cNvPr>
          <p:cNvSpPr>
            <a:spLocks noGrp="1"/>
          </p:cNvSpPr>
          <p:nvPr>
            <p:ph type="pic" sz="quarter" idx="16"/>
          </p:nvPr>
        </p:nvSpPr>
        <p:spPr>
          <a:xfrm>
            <a:off x="4680000" y="2951100"/>
            <a:ext cx="3924000" cy="1701000"/>
          </a:xfrm>
          <a:solidFill>
            <a:schemeClr val="bg1">
              <a:lumMod val="95000"/>
            </a:schemeClr>
          </a:solidFill>
        </p:spPr>
        <p:txBody>
          <a:bodyPr/>
          <a:lstStyle>
            <a:lvl1pPr algn="ctr">
              <a:defRPr sz="1800" b="0">
                <a:solidFill>
                  <a:schemeClr val="tx1"/>
                </a:solidFill>
              </a:defRPr>
            </a:lvl1pPr>
          </a:lstStyle>
          <a:p>
            <a:r>
              <a:rPr lang="en-GB"/>
              <a:t>Click icon to add picture</a:t>
            </a:r>
            <a:endParaRPr lang="en-AU"/>
          </a:p>
        </p:txBody>
      </p:sp>
      <p:cxnSp>
        <p:nvCxnSpPr>
          <p:cNvPr id="9" name="Straight Connector 8"/>
          <p:cNvCxnSpPr/>
          <p:nvPr userDrawn="1"/>
        </p:nvCxnSpPr>
        <p:spPr>
          <a:xfrm>
            <a:off x="540000" y="4725000"/>
            <a:ext cx="8064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B6127538-B42C-784F-96EB-71C0FFB486A0}"/>
              </a:ext>
            </a:extLst>
          </p:cNvPr>
          <p:cNvSpPr>
            <a:spLocks noGrp="1"/>
          </p:cNvSpPr>
          <p:nvPr>
            <p:ph type="title" hasCustomPrompt="1"/>
          </p:nvPr>
        </p:nvSpPr>
        <p:spPr>
          <a:xfrm>
            <a:off x="540000" y="257945"/>
            <a:ext cx="8064000" cy="637998"/>
          </a:xfrm>
        </p:spPr>
        <p:txBody>
          <a:bodyPr anchor="ctr"/>
          <a:lstStyle>
            <a:lvl1pPr>
              <a:defRPr sz="2000" b="1"/>
            </a:lvl1pPr>
          </a:lstStyle>
          <a:p>
            <a:r>
              <a:rPr lang="en-US"/>
              <a:t>Slide title</a:t>
            </a:r>
            <a:endParaRPr lang="en-AU"/>
          </a:p>
        </p:txBody>
      </p:sp>
    </p:spTree>
    <p:extLst>
      <p:ext uri="{BB962C8B-B14F-4D97-AF65-F5344CB8AC3E}">
        <p14:creationId xmlns:p14="http://schemas.microsoft.com/office/powerpoint/2010/main" val="647197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 large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B4F0E1-5F9D-47BD-941D-33442D58FAAF}"/>
              </a:ext>
            </a:extLst>
          </p:cNvPr>
          <p:cNvSpPr>
            <a:spLocks noGrp="1"/>
          </p:cNvSpPr>
          <p:nvPr>
            <p:ph type="ftr" sz="quarter" idx="10"/>
          </p:nvPr>
        </p:nvSpPr>
        <p:spPr/>
        <p:txBody>
          <a:body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2B50B779-E16F-48D0-9E0C-FE9C2A7F855C}"/>
              </a:ext>
            </a:extLst>
          </p:cNvPr>
          <p:cNvSpPr>
            <a:spLocks noGrp="1"/>
          </p:cNvSpPr>
          <p:nvPr>
            <p:ph type="sldNum" sz="quarter" idx="11"/>
          </p:nvPr>
        </p:nvSpPr>
        <p:spPr/>
        <p:txBody>
          <a:bodyPr/>
          <a:lstStyle/>
          <a:p>
            <a:pPr>
              <a:defRPr/>
            </a:pPr>
            <a:fld id="{B1688F2D-398A-4077-B1D1-02C91B7D0EC2}" type="slidenum">
              <a:rPr lang="en-AU" smtClean="0"/>
              <a:pPr>
                <a:defRPr/>
              </a:pPr>
              <a:t>‹#›</a:t>
            </a:fld>
            <a:endParaRPr lang="en-AU"/>
          </a:p>
        </p:txBody>
      </p:sp>
      <p:cxnSp>
        <p:nvCxnSpPr>
          <p:cNvPr id="9" name="Straight Connector 8"/>
          <p:cNvCxnSpPr/>
          <p:nvPr userDrawn="1"/>
        </p:nvCxnSpPr>
        <p:spPr>
          <a:xfrm>
            <a:off x="540000" y="4725000"/>
            <a:ext cx="8064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B6127538-B42C-784F-96EB-71C0FFB486A0}"/>
              </a:ext>
            </a:extLst>
          </p:cNvPr>
          <p:cNvSpPr>
            <a:spLocks noGrp="1"/>
          </p:cNvSpPr>
          <p:nvPr>
            <p:ph type="title" hasCustomPrompt="1"/>
          </p:nvPr>
        </p:nvSpPr>
        <p:spPr>
          <a:xfrm>
            <a:off x="540000" y="257945"/>
            <a:ext cx="8064000" cy="637998"/>
          </a:xfrm>
        </p:spPr>
        <p:txBody>
          <a:bodyPr anchor="ctr"/>
          <a:lstStyle>
            <a:lvl1pPr>
              <a:defRPr sz="2000" b="1"/>
            </a:lvl1pPr>
          </a:lstStyle>
          <a:p>
            <a:r>
              <a:rPr lang="en-US"/>
              <a:t>Slide title</a:t>
            </a:r>
            <a:endParaRPr lang="en-AU"/>
          </a:p>
        </p:txBody>
      </p:sp>
      <p:sp>
        <p:nvSpPr>
          <p:cNvPr id="11" name="Picture Placeholder 7">
            <a:extLst>
              <a:ext uri="{FF2B5EF4-FFF2-40B4-BE49-F238E27FC236}">
                <a16:creationId xmlns:a16="http://schemas.microsoft.com/office/drawing/2014/main" id="{7EC0ABA1-C857-A041-A859-9AF524D9582F}"/>
              </a:ext>
            </a:extLst>
          </p:cNvPr>
          <p:cNvSpPr>
            <a:spLocks noGrp="1"/>
          </p:cNvSpPr>
          <p:nvPr>
            <p:ph type="pic" sz="quarter" idx="16"/>
          </p:nvPr>
        </p:nvSpPr>
        <p:spPr>
          <a:xfrm>
            <a:off x="540000" y="1080000"/>
            <a:ext cx="8064000" cy="3572100"/>
          </a:xfrm>
          <a:solidFill>
            <a:schemeClr val="bg1">
              <a:lumMod val="95000"/>
            </a:schemeClr>
          </a:solidFill>
        </p:spPr>
        <p:txBody>
          <a:bodyPr/>
          <a:lstStyle>
            <a:lvl1pPr algn="ctr">
              <a:defRPr sz="1800" b="0">
                <a:solidFill>
                  <a:schemeClr val="tx1"/>
                </a:solidFill>
              </a:defRPr>
            </a:lvl1pPr>
          </a:lstStyle>
          <a:p>
            <a:r>
              <a:rPr lang="en-GB"/>
              <a:t>Click icon to add picture</a:t>
            </a:r>
            <a:endParaRPr lang="en-AU"/>
          </a:p>
        </p:txBody>
      </p:sp>
    </p:spTree>
    <p:extLst>
      <p:ext uri="{BB962C8B-B14F-4D97-AF65-F5344CB8AC3E}">
        <p14:creationId xmlns:p14="http://schemas.microsoft.com/office/powerpoint/2010/main" val="1892686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7B8C1-01C4-4451-B01D-799C335DBD4F}"/>
              </a:ext>
            </a:extLst>
          </p:cNvPr>
          <p:cNvSpPr>
            <a:spLocks noGrp="1"/>
          </p:cNvSpPr>
          <p:nvPr>
            <p:ph type="title"/>
          </p:nvPr>
        </p:nvSpPr>
        <p:spPr>
          <a:xfrm>
            <a:off x="628650" y="162"/>
            <a:ext cx="7886700" cy="994172"/>
          </a:xfrm>
        </p:spPr>
        <p:txBody>
          <a:bodyPr>
            <a:normAutofit/>
          </a:bodyPr>
          <a:lstStyle>
            <a:lvl1pPr>
              <a:defRPr lang="en-US" sz="3000" b="1" kern="1200">
                <a:solidFill>
                  <a:schemeClr val="accent6">
                    <a:lumMod val="10000"/>
                  </a:schemeClr>
                </a:solidFill>
                <a:latin typeface="+mn-lt"/>
                <a:ea typeface="+mj-ea"/>
                <a:cs typeface="+mj-cs"/>
              </a:defRPr>
            </a:lvl1pPr>
          </a:lstStyle>
          <a:p>
            <a:r>
              <a:rPr lang="en-US"/>
              <a:t>Click to edit Master title style</a:t>
            </a:r>
            <a:endParaRPr lang="en-AU"/>
          </a:p>
        </p:txBody>
      </p:sp>
      <p:sp>
        <p:nvSpPr>
          <p:cNvPr id="6" name="Content Placeholder 5">
            <a:extLst>
              <a:ext uri="{FF2B5EF4-FFF2-40B4-BE49-F238E27FC236}">
                <a16:creationId xmlns:a16="http://schemas.microsoft.com/office/drawing/2014/main" id="{507B2FE9-257F-40BC-A16F-EF5C5B84186F}"/>
              </a:ext>
            </a:extLst>
          </p:cNvPr>
          <p:cNvSpPr>
            <a:spLocks noGrp="1"/>
          </p:cNvSpPr>
          <p:nvPr>
            <p:ph sz="quarter" idx="10"/>
          </p:nvPr>
        </p:nvSpPr>
        <p:spPr>
          <a:xfrm>
            <a:off x="628650" y="1073944"/>
            <a:ext cx="7886700" cy="3151585"/>
          </a:xfrm>
        </p:spPr>
        <p:txBody>
          <a:bodyPr/>
          <a:lstStyle>
            <a:lvl1pPr>
              <a:defRPr>
                <a:solidFill>
                  <a:schemeClr val="accent6">
                    <a:lumMod val="10000"/>
                  </a:schemeClr>
                </a:solidFill>
              </a:defRPr>
            </a:lvl1pPr>
            <a:lvl2pPr>
              <a:defRPr>
                <a:solidFill>
                  <a:schemeClr val="accent6">
                    <a:lumMod val="10000"/>
                  </a:schemeClr>
                </a:solidFill>
              </a:defRPr>
            </a:lvl2pPr>
            <a:lvl3pPr>
              <a:defRPr>
                <a:solidFill>
                  <a:schemeClr val="accent6">
                    <a:lumMod val="10000"/>
                  </a:schemeClr>
                </a:solidFill>
              </a:defRPr>
            </a:lvl3pPr>
            <a:lvl4pPr>
              <a:defRPr>
                <a:solidFill>
                  <a:schemeClr val="accent6">
                    <a:lumMod val="10000"/>
                  </a:schemeClr>
                </a:solidFill>
              </a:defRPr>
            </a:lvl4pPr>
            <a:lvl5pPr>
              <a:defRPr>
                <a:solidFill>
                  <a:schemeClr val="accent6">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5">
            <a:extLst>
              <a:ext uri="{FF2B5EF4-FFF2-40B4-BE49-F238E27FC236}">
                <a16:creationId xmlns:a16="http://schemas.microsoft.com/office/drawing/2014/main" id="{1F4A3141-D02F-2176-A04D-18CEAE08F942}"/>
              </a:ext>
            </a:extLst>
          </p:cNvPr>
          <p:cNvSpPr>
            <a:spLocks noGrp="1"/>
          </p:cNvSpPr>
          <p:nvPr>
            <p:ph type="ftr" sz="quarter" idx="3"/>
          </p:nvPr>
        </p:nvSpPr>
        <p:spPr>
          <a:xfrm>
            <a:off x="834390" y="4619964"/>
            <a:ext cx="3086100" cy="273844"/>
          </a:xfrm>
          <a:prstGeom prst="rect">
            <a:avLst/>
          </a:prstGeom>
        </p:spPr>
        <p:txBody>
          <a:bodyPr vert="horz" lIns="91440" tIns="45720" rIns="91440" bIns="45720" rtlCol="0" anchor="ctr"/>
          <a:lstStyle>
            <a:lvl1pPr algn="l">
              <a:defRPr sz="750">
                <a:solidFill>
                  <a:schemeClr val="accent6">
                    <a:lumMod val="10000"/>
                  </a:schemeClr>
                </a:solidFill>
              </a:defRPr>
            </a:lvl1pPr>
          </a:lstStyle>
          <a:p>
            <a:r>
              <a:rPr lang="en-AU"/>
              <a:t>Contractor Forum – ACM and OHS Contract Clauses			March 2025</a:t>
            </a:r>
            <a:endParaRPr lang="en-US"/>
          </a:p>
        </p:txBody>
      </p:sp>
    </p:spTree>
    <p:extLst>
      <p:ext uri="{BB962C8B-B14F-4D97-AF65-F5344CB8AC3E}">
        <p14:creationId xmlns:p14="http://schemas.microsoft.com/office/powerpoint/2010/main" val="3444162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E942-99B9-8EBA-68C1-3F623350FEA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7777E5E-4DAC-D980-2880-91F3B0419DF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4F6F817-8E5A-3461-2253-0B19BA01995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5CB97B0-9137-CACA-2B7E-A47DBAEEB33A}"/>
              </a:ext>
            </a:extLst>
          </p:cNvPr>
          <p:cNvSpPr>
            <a:spLocks noGrp="1"/>
          </p:cNvSpPr>
          <p:nvPr>
            <p:ph type="dt" sz="half" idx="10"/>
          </p:nvPr>
        </p:nvSpPr>
        <p:spPr/>
        <p:txBody>
          <a:bodyPr/>
          <a:lstStyle/>
          <a:p>
            <a:fld id="{0A814D62-8B3E-4C2C-8EA0-B9AE783E9A86}" type="datetime1">
              <a:rPr lang="en-AU" smtClean="0"/>
              <a:t>29/05/2025</a:t>
            </a:fld>
            <a:endParaRPr lang="en-AU"/>
          </a:p>
        </p:txBody>
      </p:sp>
      <p:sp>
        <p:nvSpPr>
          <p:cNvPr id="6" name="Footer Placeholder 5">
            <a:extLst>
              <a:ext uri="{FF2B5EF4-FFF2-40B4-BE49-F238E27FC236}">
                <a16:creationId xmlns:a16="http://schemas.microsoft.com/office/drawing/2014/main" id="{2C54E015-61C4-31C0-D58E-2664A4E59802}"/>
              </a:ext>
            </a:extLst>
          </p:cNvPr>
          <p:cNvSpPr>
            <a:spLocks noGrp="1"/>
          </p:cNvSpPr>
          <p:nvPr>
            <p:ph type="ftr" sz="quarter" idx="11"/>
          </p:nvPr>
        </p:nvSpPr>
        <p:spPr/>
        <p:txBody>
          <a:bodyPr/>
          <a:lstStyle/>
          <a:p>
            <a:r>
              <a:rPr lang="en-AU"/>
              <a:t>Contractor Forum – ACM and OHS Contract Clauses			March 2025</a:t>
            </a:r>
          </a:p>
        </p:txBody>
      </p:sp>
      <p:sp>
        <p:nvSpPr>
          <p:cNvPr id="7" name="Slide Number Placeholder 6">
            <a:extLst>
              <a:ext uri="{FF2B5EF4-FFF2-40B4-BE49-F238E27FC236}">
                <a16:creationId xmlns:a16="http://schemas.microsoft.com/office/drawing/2014/main" id="{4FCFD0D1-5A2F-772C-2AB5-0373E1A19814}"/>
              </a:ext>
            </a:extLst>
          </p:cNvPr>
          <p:cNvSpPr>
            <a:spLocks noGrp="1"/>
          </p:cNvSpPr>
          <p:nvPr>
            <p:ph type="sldNum" sz="quarter" idx="12"/>
          </p:nvPr>
        </p:nvSpPr>
        <p:spPr/>
        <p:txBody>
          <a:bodyPr/>
          <a:lstStyle/>
          <a:p>
            <a:fld id="{65DD1C05-2664-43C9-8045-736E325F6161}" type="slidenum">
              <a:rPr lang="en-AU" smtClean="0"/>
              <a:t>‹#›</a:t>
            </a:fld>
            <a:endParaRPr lang="en-AU"/>
          </a:p>
        </p:txBody>
      </p:sp>
    </p:spTree>
    <p:extLst>
      <p:ext uri="{BB962C8B-B14F-4D97-AF65-F5344CB8AC3E}">
        <p14:creationId xmlns:p14="http://schemas.microsoft.com/office/powerpoint/2010/main" val="2061061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233A-F657-62D7-0C17-67DCA68E65A2}"/>
              </a:ext>
            </a:extLst>
          </p:cNvPr>
          <p:cNvSpPr>
            <a:spLocks noGrp="1"/>
          </p:cNvSpPr>
          <p:nvPr>
            <p:ph type="title"/>
          </p:nvPr>
        </p:nvSpPr>
        <p:spPr>
          <a:xfrm>
            <a:off x="629841" y="273844"/>
            <a:ext cx="7886700" cy="99417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1C9924B-9DAF-42E0-F4DE-3CEB596B26B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A13EE96-440D-1325-2E53-3468E1207DD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963CE03-4BC8-BEED-38F9-94F0185E3CC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65533-EA4A-2FDB-5D92-6E60CAB880F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F18E6BB-736E-83DE-6FA5-27413900224E}"/>
              </a:ext>
            </a:extLst>
          </p:cNvPr>
          <p:cNvSpPr>
            <a:spLocks noGrp="1"/>
          </p:cNvSpPr>
          <p:nvPr>
            <p:ph type="dt" sz="half" idx="10"/>
          </p:nvPr>
        </p:nvSpPr>
        <p:spPr/>
        <p:txBody>
          <a:bodyPr/>
          <a:lstStyle/>
          <a:p>
            <a:fld id="{08918FA0-4772-44B5-A6BE-3E5968ADADB1}" type="datetime1">
              <a:rPr lang="en-AU" smtClean="0"/>
              <a:t>29/05/2025</a:t>
            </a:fld>
            <a:endParaRPr lang="en-AU"/>
          </a:p>
        </p:txBody>
      </p:sp>
      <p:sp>
        <p:nvSpPr>
          <p:cNvPr id="8" name="Footer Placeholder 7">
            <a:extLst>
              <a:ext uri="{FF2B5EF4-FFF2-40B4-BE49-F238E27FC236}">
                <a16:creationId xmlns:a16="http://schemas.microsoft.com/office/drawing/2014/main" id="{FA62AE7A-FE9D-1040-52DD-56F6DEDD7E05}"/>
              </a:ext>
            </a:extLst>
          </p:cNvPr>
          <p:cNvSpPr>
            <a:spLocks noGrp="1"/>
          </p:cNvSpPr>
          <p:nvPr>
            <p:ph type="ftr" sz="quarter" idx="11"/>
          </p:nvPr>
        </p:nvSpPr>
        <p:spPr/>
        <p:txBody>
          <a:bodyPr/>
          <a:lstStyle/>
          <a:p>
            <a:r>
              <a:rPr lang="en-AU"/>
              <a:t>Contractor Forum – ACM and OHS Contract Clauses			March 2025</a:t>
            </a:r>
          </a:p>
        </p:txBody>
      </p:sp>
      <p:sp>
        <p:nvSpPr>
          <p:cNvPr id="9" name="Slide Number Placeholder 8">
            <a:extLst>
              <a:ext uri="{FF2B5EF4-FFF2-40B4-BE49-F238E27FC236}">
                <a16:creationId xmlns:a16="http://schemas.microsoft.com/office/drawing/2014/main" id="{981F10AF-6358-FE0A-4646-847043809E40}"/>
              </a:ext>
            </a:extLst>
          </p:cNvPr>
          <p:cNvSpPr>
            <a:spLocks noGrp="1"/>
          </p:cNvSpPr>
          <p:nvPr>
            <p:ph type="sldNum" sz="quarter" idx="12"/>
          </p:nvPr>
        </p:nvSpPr>
        <p:spPr/>
        <p:txBody>
          <a:bodyPr/>
          <a:lstStyle/>
          <a:p>
            <a:fld id="{65DD1C05-2664-43C9-8045-736E325F6161}" type="slidenum">
              <a:rPr lang="en-AU" smtClean="0"/>
              <a:t>‹#›</a:t>
            </a:fld>
            <a:endParaRPr lang="en-AU"/>
          </a:p>
        </p:txBody>
      </p:sp>
    </p:spTree>
    <p:extLst>
      <p:ext uri="{BB962C8B-B14F-4D97-AF65-F5344CB8AC3E}">
        <p14:creationId xmlns:p14="http://schemas.microsoft.com/office/powerpoint/2010/main" val="228633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3A76F9D-8E68-1048-AD32-4AAB0DEF4196}"/>
              </a:ext>
            </a:extLst>
          </p:cNvPr>
          <p:cNvSpPr>
            <a:spLocks noGrp="1"/>
          </p:cNvSpPr>
          <p:nvPr>
            <p:ph type="title" hasCustomPrompt="1"/>
          </p:nvPr>
        </p:nvSpPr>
        <p:spPr>
          <a:xfrm>
            <a:off x="4572000" y="320511"/>
            <a:ext cx="4053526" cy="1978551"/>
          </a:xfrm>
        </p:spPr>
        <p:txBody>
          <a:bodyPr anchor="b"/>
          <a:lstStyle>
            <a:lvl1pPr>
              <a:lnSpc>
                <a:spcPct val="90000"/>
              </a:lnSpc>
              <a:defRPr sz="2600" b="0" cap="none" baseline="0">
                <a:solidFill>
                  <a:schemeClr val="bg1"/>
                </a:solidFill>
              </a:defRPr>
            </a:lvl1pPr>
          </a:lstStyle>
          <a:p>
            <a:r>
              <a:rPr lang="en-US"/>
              <a:t>Presentation title </a:t>
            </a:r>
            <a:br>
              <a:rPr lang="en-US"/>
            </a:br>
            <a:r>
              <a:rPr lang="en-US"/>
              <a:t>over two lines</a:t>
            </a:r>
            <a:endParaRPr lang="en-AU"/>
          </a:p>
        </p:txBody>
      </p:sp>
      <p:sp>
        <p:nvSpPr>
          <p:cNvPr id="7" name="Text Placeholder 5">
            <a:extLst>
              <a:ext uri="{FF2B5EF4-FFF2-40B4-BE49-F238E27FC236}">
                <a16:creationId xmlns:a16="http://schemas.microsoft.com/office/drawing/2014/main" id="{583390C1-DC29-4A4F-9872-AE0924D48C1C}"/>
              </a:ext>
            </a:extLst>
          </p:cNvPr>
          <p:cNvSpPr>
            <a:spLocks noGrp="1"/>
          </p:cNvSpPr>
          <p:nvPr>
            <p:ph type="body" sz="quarter" idx="10" hasCustomPrompt="1"/>
          </p:nvPr>
        </p:nvSpPr>
        <p:spPr>
          <a:xfrm>
            <a:off x="4572000" y="2413262"/>
            <a:ext cx="4053526" cy="158488"/>
          </a:xfrm>
        </p:spPr>
        <p:txBody>
          <a:bodyPr anchor="t"/>
          <a:lstStyle>
            <a:lvl1pPr indent="0">
              <a:lnSpc>
                <a:spcPct val="90000"/>
              </a:lnSpc>
              <a:spcAft>
                <a:spcPts val="0"/>
              </a:spcAft>
              <a:buFontTx/>
              <a:buNone/>
              <a:defRPr sz="1200" b="0">
                <a:solidFill>
                  <a:schemeClr val="bg1"/>
                </a:solidFill>
              </a:defRPr>
            </a:lvl1pPr>
            <a:lvl2pPr indent="0">
              <a:lnSpc>
                <a:spcPct val="90000"/>
              </a:lnSpc>
              <a:spcAft>
                <a:spcPts val="0"/>
              </a:spcAft>
              <a:buFontTx/>
              <a:buNone/>
              <a:defRPr sz="1200" b="1">
                <a:solidFill>
                  <a:schemeClr val="bg1"/>
                </a:solidFill>
              </a:defRPr>
            </a:lvl2pPr>
            <a:lvl3pPr marL="0" indent="0">
              <a:lnSpc>
                <a:spcPct val="90000"/>
              </a:lnSpc>
              <a:spcAft>
                <a:spcPts val="0"/>
              </a:spcAft>
              <a:buFontTx/>
              <a:buNone/>
              <a:defRPr sz="1200" b="1">
                <a:solidFill>
                  <a:schemeClr val="bg1"/>
                </a:solidFill>
              </a:defRPr>
            </a:lvl3pPr>
            <a:lvl4pPr marL="0" indent="0">
              <a:lnSpc>
                <a:spcPct val="90000"/>
              </a:lnSpc>
              <a:spcAft>
                <a:spcPts val="0"/>
              </a:spcAft>
              <a:buFontTx/>
              <a:buNone/>
              <a:defRPr sz="1200" b="1">
                <a:solidFill>
                  <a:schemeClr val="bg1"/>
                </a:solidFill>
              </a:defRPr>
            </a:lvl4pPr>
            <a:lvl5pPr marL="0" indent="0">
              <a:lnSpc>
                <a:spcPct val="90000"/>
              </a:lnSpc>
              <a:spcAft>
                <a:spcPts val="0"/>
              </a:spcAft>
              <a:buFontTx/>
              <a:buNone/>
              <a:defRPr sz="1200" b="1">
                <a:solidFill>
                  <a:schemeClr val="bg1"/>
                </a:solidFill>
              </a:defRPr>
            </a:lvl5pPr>
          </a:lstStyle>
          <a:p>
            <a:pPr lvl="0"/>
            <a:r>
              <a:rPr lang="en-US"/>
              <a:t>Presentation subtitle (optional)</a:t>
            </a:r>
            <a:endParaRPr lang="en-AU"/>
          </a:p>
        </p:txBody>
      </p:sp>
    </p:spTree>
    <p:extLst>
      <p:ext uri="{BB962C8B-B14F-4D97-AF65-F5344CB8AC3E}">
        <p14:creationId xmlns:p14="http://schemas.microsoft.com/office/powerpoint/2010/main" val="331466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tandar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8EB5-095C-4DA4-8975-BBE0222EBAD3}"/>
              </a:ext>
            </a:extLst>
          </p:cNvPr>
          <p:cNvSpPr>
            <a:spLocks noGrp="1"/>
          </p:cNvSpPr>
          <p:nvPr>
            <p:ph type="title" hasCustomPrompt="1"/>
          </p:nvPr>
        </p:nvSpPr>
        <p:spPr>
          <a:xfrm>
            <a:off x="540000" y="257945"/>
            <a:ext cx="8064000" cy="637998"/>
          </a:xfrm>
        </p:spPr>
        <p:txBody>
          <a:bodyPr anchor="ctr"/>
          <a:lstStyle>
            <a:lvl1pPr>
              <a:defRPr sz="2000" b="1"/>
            </a:lvl1pPr>
          </a:lstStyle>
          <a:p>
            <a:r>
              <a:rPr lang="en-US"/>
              <a:t>Slide title</a:t>
            </a:r>
            <a:endParaRPr lang="en-AU"/>
          </a:p>
        </p:txBody>
      </p:sp>
      <p:sp>
        <p:nvSpPr>
          <p:cNvPr id="3" name="Footer Placeholder 2">
            <a:extLst>
              <a:ext uri="{FF2B5EF4-FFF2-40B4-BE49-F238E27FC236}">
                <a16:creationId xmlns:a16="http://schemas.microsoft.com/office/drawing/2014/main" id="{CF1C74E0-4652-47A3-A4A8-53E8B1416719}"/>
              </a:ext>
            </a:extLst>
          </p:cNvPr>
          <p:cNvSpPr>
            <a:spLocks noGrp="1"/>
          </p:cNvSpPr>
          <p:nvPr>
            <p:ph type="ftr" sz="quarter" idx="10"/>
          </p:nvPr>
        </p:nvSpPr>
        <p:spPr/>
        <p:txBody>
          <a:body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5FF9DC69-B83E-42D6-8233-4B613679C73B}"/>
              </a:ext>
            </a:extLst>
          </p:cNvPr>
          <p:cNvSpPr>
            <a:spLocks noGrp="1"/>
          </p:cNvSpPr>
          <p:nvPr>
            <p:ph type="sldNum" sz="quarter" idx="11"/>
          </p:nvPr>
        </p:nvSpPr>
        <p:spPr/>
        <p:txBody>
          <a:bodyPr/>
          <a:lstStyle/>
          <a:p>
            <a:pPr>
              <a:defRPr/>
            </a:pPr>
            <a:fld id="{B1688F2D-398A-4077-B1D1-02C91B7D0EC2}" type="slidenum">
              <a:rPr lang="en-AU" smtClean="0"/>
              <a:pPr>
                <a:defRPr/>
              </a:pPr>
              <a:t>‹#›</a:t>
            </a:fld>
            <a:endParaRPr lang="en-AU"/>
          </a:p>
        </p:txBody>
      </p:sp>
      <p:sp>
        <p:nvSpPr>
          <p:cNvPr id="6" name="Text Placeholder 2">
            <a:extLst>
              <a:ext uri="{FF2B5EF4-FFF2-40B4-BE49-F238E27FC236}">
                <a16:creationId xmlns:a16="http://schemas.microsoft.com/office/drawing/2014/main" id="{60409728-B859-41AB-9C3C-2EFFFAEEA730}"/>
              </a:ext>
            </a:extLst>
          </p:cNvPr>
          <p:cNvSpPr>
            <a:spLocks noGrp="1"/>
          </p:cNvSpPr>
          <p:nvPr>
            <p:ph idx="1" hasCustomPrompt="1"/>
          </p:nvPr>
        </p:nvSpPr>
        <p:spPr bwMode="auto">
          <a:xfrm>
            <a:off x="540000" y="1079999"/>
            <a:ext cx="8064000" cy="35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1400" baseline="0">
                <a:solidFill>
                  <a:schemeClr val="tx1"/>
                </a:solidFill>
              </a:defRPr>
            </a:lvl1pPr>
            <a:lvl2pPr>
              <a:defRPr sz="1400"/>
            </a:lvl2pPr>
            <a:lvl3pPr>
              <a:defRPr sz="1400"/>
            </a:lvl3pPr>
            <a:lvl4pPr>
              <a:defRPr sz="1400"/>
            </a:lvl4pPr>
            <a:lvl5pPr>
              <a:defRPr sz="1400"/>
            </a:lvl5pPr>
          </a:lstStyle>
          <a:p>
            <a:pPr lvl="0"/>
            <a:r>
              <a:rPr lang="en-US" altLang="en-US"/>
              <a:t>Slide text – use indent level buttons to format paragraphs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7" name="Straight Connector 6"/>
          <p:cNvCxnSpPr/>
          <p:nvPr userDrawn="1"/>
        </p:nvCxnSpPr>
        <p:spPr>
          <a:xfrm>
            <a:off x="540000" y="4725000"/>
            <a:ext cx="8064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9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ssag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6A769A8-A75D-4474-A236-0EA73402EAD0}"/>
              </a:ext>
            </a:extLst>
          </p:cNvPr>
          <p:cNvSpPr>
            <a:spLocks noGrp="1"/>
          </p:cNvSpPr>
          <p:nvPr>
            <p:ph type="ftr" sz="quarter" idx="10"/>
          </p:nvPr>
        </p:nvSpPr>
        <p:spPr/>
        <p:txBody>
          <a:bodyPr/>
          <a:lstStyle>
            <a:lvl1pPr>
              <a:defRPr>
                <a:solidFill>
                  <a:schemeClr val="bg1"/>
                </a:solidFill>
              </a:defRPr>
            </a:lvl1p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D83FF92A-5C3A-415D-ACAB-9AED2CEA900A}"/>
              </a:ext>
            </a:extLst>
          </p:cNvPr>
          <p:cNvSpPr>
            <a:spLocks noGrp="1"/>
          </p:cNvSpPr>
          <p:nvPr>
            <p:ph type="sldNum" sz="quarter" idx="11"/>
          </p:nvPr>
        </p:nvSpPr>
        <p:spPr/>
        <p:txBody>
          <a:bodyPr/>
          <a:lstStyle>
            <a:lvl1pPr>
              <a:defRPr>
                <a:solidFill>
                  <a:schemeClr val="bg1"/>
                </a:solidFill>
              </a:defRPr>
            </a:lvl1pPr>
          </a:lstStyle>
          <a:p>
            <a:pPr>
              <a:defRPr/>
            </a:pPr>
            <a:fld id="{B1688F2D-398A-4077-B1D1-02C91B7D0EC2}" type="slidenum">
              <a:rPr lang="en-AU" smtClean="0"/>
              <a:pPr>
                <a:defRPr/>
              </a:pPr>
              <a:t>‹#›</a:t>
            </a:fld>
            <a:endParaRPr lang="en-AU"/>
          </a:p>
        </p:txBody>
      </p:sp>
      <p:cxnSp>
        <p:nvCxnSpPr>
          <p:cNvPr id="6" name="Straight Connector 5"/>
          <p:cNvCxnSpPr/>
          <p:nvPr userDrawn="1"/>
        </p:nvCxnSpPr>
        <p:spPr>
          <a:xfrm>
            <a:off x="540000" y="4725000"/>
            <a:ext cx="806400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81038970-9C3F-4E4E-83FE-34B36AB10E51}"/>
              </a:ext>
            </a:extLst>
          </p:cNvPr>
          <p:cNvSpPr>
            <a:spLocks noGrp="1"/>
          </p:cNvSpPr>
          <p:nvPr>
            <p:ph type="title" hasCustomPrompt="1"/>
          </p:nvPr>
        </p:nvSpPr>
        <p:spPr>
          <a:xfrm>
            <a:off x="627017" y="868913"/>
            <a:ext cx="3944983" cy="1702833"/>
          </a:xfrm>
        </p:spPr>
        <p:txBody>
          <a:bodyPr anchor="b"/>
          <a:lstStyle>
            <a:lvl1pPr algn="l">
              <a:spcAft>
                <a:spcPts val="0"/>
              </a:spcAft>
              <a:defRPr sz="2400" b="0" baseline="0">
                <a:solidFill>
                  <a:schemeClr val="bg1"/>
                </a:solidFill>
              </a:defRPr>
            </a:lvl1pPr>
          </a:lstStyle>
          <a:p>
            <a:r>
              <a:rPr lang="en-US"/>
              <a:t>Example message or quote slide. Highlight key words in bold for emphasis.</a:t>
            </a:r>
            <a:endParaRPr lang="en-AU"/>
          </a:p>
        </p:txBody>
      </p:sp>
    </p:spTree>
    <p:extLst>
      <p:ext uri="{BB962C8B-B14F-4D97-AF65-F5344CB8AC3E}">
        <p14:creationId xmlns:p14="http://schemas.microsoft.com/office/powerpoint/2010/main" val="177764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561A4B1B-CE1C-7C46-A19C-97ACC28412B2}"/>
              </a:ext>
            </a:extLst>
          </p:cNvPr>
          <p:cNvSpPr>
            <a:spLocks noGrp="1"/>
          </p:cNvSpPr>
          <p:nvPr>
            <p:ph type="title" hasCustomPrompt="1"/>
          </p:nvPr>
        </p:nvSpPr>
        <p:spPr>
          <a:xfrm>
            <a:off x="627017" y="868914"/>
            <a:ext cx="3944983" cy="1430148"/>
          </a:xfrm>
        </p:spPr>
        <p:txBody>
          <a:bodyPr anchor="b"/>
          <a:lstStyle>
            <a:lvl1pPr>
              <a:lnSpc>
                <a:spcPct val="90000"/>
              </a:lnSpc>
              <a:defRPr sz="2600" b="0" cap="none" baseline="0">
                <a:solidFill>
                  <a:schemeClr val="bg1"/>
                </a:solidFill>
              </a:defRPr>
            </a:lvl1pPr>
          </a:lstStyle>
          <a:p>
            <a:r>
              <a:rPr lang="en-US"/>
              <a:t>Section title here</a:t>
            </a:r>
            <a:endParaRPr lang="en-AU"/>
          </a:p>
        </p:txBody>
      </p:sp>
      <p:sp>
        <p:nvSpPr>
          <p:cNvPr id="9" name="Text Placeholder 5">
            <a:extLst>
              <a:ext uri="{FF2B5EF4-FFF2-40B4-BE49-F238E27FC236}">
                <a16:creationId xmlns:a16="http://schemas.microsoft.com/office/drawing/2014/main" id="{28EB5658-9B00-B34F-BFC7-C63A54D55BE7}"/>
              </a:ext>
            </a:extLst>
          </p:cNvPr>
          <p:cNvSpPr>
            <a:spLocks noGrp="1"/>
          </p:cNvSpPr>
          <p:nvPr>
            <p:ph type="body" sz="quarter" idx="10" hasCustomPrompt="1"/>
          </p:nvPr>
        </p:nvSpPr>
        <p:spPr>
          <a:xfrm>
            <a:off x="627017" y="2413262"/>
            <a:ext cx="3944983" cy="158488"/>
          </a:xfrm>
        </p:spPr>
        <p:txBody>
          <a:bodyPr anchor="t"/>
          <a:lstStyle>
            <a:lvl1pPr indent="0">
              <a:lnSpc>
                <a:spcPct val="90000"/>
              </a:lnSpc>
              <a:spcAft>
                <a:spcPts val="0"/>
              </a:spcAft>
              <a:buFontTx/>
              <a:buNone/>
              <a:defRPr sz="1200" b="0">
                <a:solidFill>
                  <a:schemeClr val="bg1"/>
                </a:solidFill>
              </a:defRPr>
            </a:lvl1pPr>
            <a:lvl2pPr indent="0">
              <a:lnSpc>
                <a:spcPct val="90000"/>
              </a:lnSpc>
              <a:spcAft>
                <a:spcPts val="0"/>
              </a:spcAft>
              <a:buFontTx/>
              <a:buNone/>
              <a:defRPr sz="1200" b="1">
                <a:solidFill>
                  <a:schemeClr val="bg1"/>
                </a:solidFill>
              </a:defRPr>
            </a:lvl2pPr>
            <a:lvl3pPr marL="0" indent="0">
              <a:lnSpc>
                <a:spcPct val="90000"/>
              </a:lnSpc>
              <a:spcAft>
                <a:spcPts val="0"/>
              </a:spcAft>
              <a:buFontTx/>
              <a:buNone/>
              <a:defRPr sz="1200" b="1">
                <a:solidFill>
                  <a:schemeClr val="bg1"/>
                </a:solidFill>
              </a:defRPr>
            </a:lvl3pPr>
            <a:lvl4pPr marL="0" indent="0">
              <a:lnSpc>
                <a:spcPct val="90000"/>
              </a:lnSpc>
              <a:spcAft>
                <a:spcPts val="0"/>
              </a:spcAft>
              <a:buFontTx/>
              <a:buNone/>
              <a:defRPr sz="1200" b="1">
                <a:solidFill>
                  <a:schemeClr val="bg1"/>
                </a:solidFill>
              </a:defRPr>
            </a:lvl4pPr>
            <a:lvl5pPr marL="0" indent="0">
              <a:lnSpc>
                <a:spcPct val="90000"/>
              </a:lnSpc>
              <a:spcAft>
                <a:spcPts val="0"/>
              </a:spcAft>
              <a:buFontTx/>
              <a:buNone/>
              <a:defRPr sz="1200" b="1">
                <a:solidFill>
                  <a:schemeClr val="bg1"/>
                </a:solidFill>
              </a:defRPr>
            </a:lvl5pPr>
          </a:lstStyle>
          <a:p>
            <a:pPr lvl="0"/>
            <a:r>
              <a:rPr lang="en-US"/>
              <a:t>Section subtitle (optional)</a:t>
            </a:r>
            <a:endParaRPr lang="en-AU"/>
          </a:p>
        </p:txBody>
      </p:sp>
    </p:spTree>
    <p:extLst>
      <p:ext uri="{BB962C8B-B14F-4D97-AF65-F5344CB8AC3E}">
        <p14:creationId xmlns:p14="http://schemas.microsoft.com/office/powerpoint/2010/main" val="282955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095376"/>
            <a:ext cx="9144000" cy="4048124"/>
          </a:xfrm>
          <a:solidFill>
            <a:schemeClr val="bg1">
              <a:lumMod val="95000"/>
            </a:schemeClr>
          </a:solidFill>
        </p:spPr>
        <p:txBody>
          <a:bodyPr/>
          <a:lstStyle>
            <a:lvl1pPr algn="ctr">
              <a:defRPr sz="1800" b="0">
                <a:solidFill>
                  <a:schemeClr val="tx1"/>
                </a:solidFill>
              </a:defRPr>
            </a:lvl1pPr>
          </a:lstStyle>
          <a:p>
            <a:r>
              <a:rPr lang="en-US"/>
              <a:t>Click icon to add picture</a:t>
            </a:r>
            <a:endParaRPr lang="en-AU"/>
          </a:p>
        </p:txBody>
      </p:sp>
      <p:sp>
        <p:nvSpPr>
          <p:cNvPr id="6" name="Title 1">
            <a:extLst>
              <a:ext uri="{FF2B5EF4-FFF2-40B4-BE49-F238E27FC236}">
                <a16:creationId xmlns:a16="http://schemas.microsoft.com/office/drawing/2014/main" id="{FE4F4F31-DDEA-6344-9B93-8435B091E516}"/>
              </a:ext>
            </a:extLst>
          </p:cNvPr>
          <p:cNvSpPr>
            <a:spLocks noGrp="1"/>
          </p:cNvSpPr>
          <p:nvPr>
            <p:ph type="title" hasCustomPrompt="1"/>
          </p:nvPr>
        </p:nvSpPr>
        <p:spPr>
          <a:xfrm>
            <a:off x="540000" y="257945"/>
            <a:ext cx="8064000" cy="637998"/>
          </a:xfrm>
        </p:spPr>
        <p:txBody>
          <a:bodyPr anchor="ctr"/>
          <a:lstStyle>
            <a:lvl1pPr>
              <a:defRPr sz="2000" b="1">
                <a:solidFill>
                  <a:schemeClr val="bg1"/>
                </a:solidFill>
              </a:defRPr>
            </a:lvl1pPr>
          </a:lstStyle>
          <a:p>
            <a:r>
              <a:rPr lang="en-US"/>
              <a:t>Slide title</a:t>
            </a:r>
            <a:endParaRPr lang="en-AU"/>
          </a:p>
        </p:txBody>
      </p:sp>
    </p:spTree>
    <p:extLst>
      <p:ext uri="{BB962C8B-B14F-4D97-AF65-F5344CB8AC3E}">
        <p14:creationId xmlns:p14="http://schemas.microsoft.com/office/powerpoint/2010/main" val="409770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 small images 1">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94F2218-D28E-422E-A0E3-47461A11C7FA}"/>
              </a:ext>
            </a:extLst>
          </p:cNvPr>
          <p:cNvSpPr>
            <a:spLocks noGrp="1"/>
          </p:cNvSpPr>
          <p:nvPr>
            <p:ph type="ftr" sz="quarter" idx="10"/>
          </p:nvPr>
        </p:nvSpPr>
        <p:spPr/>
        <p:txBody>
          <a:body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88895657-B94B-4200-BC01-F424B4CE3E44}"/>
              </a:ext>
            </a:extLst>
          </p:cNvPr>
          <p:cNvSpPr>
            <a:spLocks noGrp="1"/>
          </p:cNvSpPr>
          <p:nvPr>
            <p:ph type="sldNum" sz="quarter" idx="11"/>
          </p:nvPr>
        </p:nvSpPr>
        <p:spPr/>
        <p:txBody>
          <a:bodyPr/>
          <a:lstStyle/>
          <a:p>
            <a:pPr>
              <a:defRPr/>
            </a:pPr>
            <a:fld id="{B1688F2D-398A-4077-B1D1-02C91B7D0EC2}" type="slidenum">
              <a:rPr lang="en-AU" smtClean="0"/>
              <a:pPr>
                <a:defRPr/>
              </a:pPr>
              <a:t>‹#›</a:t>
            </a:fld>
            <a:endParaRPr lang="en-AU"/>
          </a:p>
        </p:txBody>
      </p:sp>
      <p:sp>
        <p:nvSpPr>
          <p:cNvPr id="6" name="Content Placeholder 5">
            <a:extLst>
              <a:ext uri="{FF2B5EF4-FFF2-40B4-BE49-F238E27FC236}">
                <a16:creationId xmlns:a16="http://schemas.microsoft.com/office/drawing/2014/main" id="{137129C3-1F34-42D6-9217-6240B58BFE82}"/>
              </a:ext>
            </a:extLst>
          </p:cNvPr>
          <p:cNvSpPr>
            <a:spLocks noGrp="1"/>
          </p:cNvSpPr>
          <p:nvPr>
            <p:ph sz="quarter" idx="12" hasCustomPrompt="1"/>
          </p:nvPr>
        </p:nvSpPr>
        <p:spPr>
          <a:xfrm>
            <a:off x="540000" y="1080000"/>
            <a:ext cx="3924000" cy="3564000"/>
          </a:xfrm>
        </p:spPr>
        <p:txBody>
          <a:bodyPr/>
          <a:lstStyle>
            <a:lvl1pPr>
              <a:defRPr sz="1400"/>
            </a:lvl1pPr>
            <a:lvl2pPr>
              <a:defRPr sz="1400"/>
            </a:lvl2pPr>
            <a:lvl3pPr>
              <a:defRPr sz="1400"/>
            </a:lvl3pPr>
            <a:lvl4pPr>
              <a:defRPr sz="1400"/>
            </a:lvl4pPr>
            <a:lvl5pPr>
              <a:defRPr sz="1400"/>
            </a:lvl5pPr>
          </a:lstStyle>
          <a:p>
            <a:pPr lvl="0"/>
            <a:r>
              <a:rPr lang="en-US"/>
              <a:t>S</a:t>
            </a:r>
            <a:r>
              <a:rPr lang="en-AU" err="1"/>
              <a:t>lide</a:t>
            </a:r>
            <a:r>
              <a:rPr lang="en-AU"/>
              <a:t> text – use indent level buttons to format paragraph</a:t>
            </a:r>
            <a:r>
              <a:rPr lang="en-US"/>
              <a:t>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Picture Placeholder 7">
            <a:extLst>
              <a:ext uri="{FF2B5EF4-FFF2-40B4-BE49-F238E27FC236}">
                <a16:creationId xmlns:a16="http://schemas.microsoft.com/office/drawing/2014/main" id="{FD31FA42-624E-4244-A82B-D468EB2B42BC}"/>
              </a:ext>
            </a:extLst>
          </p:cNvPr>
          <p:cNvSpPr>
            <a:spLocks noGrp="1"/>
          </p:cNvSpPr>
          <p:nvPr>
            <p:ph type="pic" sz="quarter" idx="13"/>
          </p:nvPr>
        </p:nvSpPr>
        <p:spPr>
          <a:xfrm>
            <a:off x="4680000" y="1079897"/>
            <a:ext cx="3924000" cy="1701000"/>
          </a:xfrm>
          <a:solidFill>
            <a:schemeClr val="bg1">
              <a:lumMod val="95000"/>
            </a:schemeClr>
          </a:solidFill>
        </p:spPr>
        <p:txBody>
          <a:bodyPr/>
          <a:lstStyle>
            <a:lvl1pPr algn="ctr">
              <a:defRPr sz="1800" b="0">
                <a:solidFill>
                  <a:schemeClr val="tx1"/>
                </a:solidFill>
              </a:defRPr>
            </a:lvl1pPr>
          </a:lstStyle>
          <a:p>
            <a:r>
              <a:rPr lang="en-US"/>
              <a:t>Click icon to add picture</a:t>
            </a:r>
            <a:endParaRPr lang="en-AU"/>
          </a:p>
        </p:txBody>
      </p:sp>
      <p:sp>
        <p:nvSpPr>
          <p:cNvPr id="10" name="Picture Placeholder 7">
            <a:extLst>
              <a:ext uri="{FF2B5EF4-FFF2-40B4-BE49-F238E27FC236}">
                <a16:creationId xmlns:a16="http://schemas.microsoft.com/office/drawing/2014/main" id="{B5313ABD-8049-47A9-B68B-26AE95034D4B}"/>
              </a:ext>
            </a:extLst>
          </p:cNvPr>
          <p:cNvSpPr>
            <a:spLocks noGrp="1"/>
          </p:cNvSpPr>
          <p:nvPr>
            <p:ph type="pic" sz="quarter" idx="14"/>
          </p:nvPr>
        </p:nvSpPr>
        <p:spPr>
          <a:xfrm>
            <a:off x="4680000" y="2951009"/>
            <a:ext cx="3924000" cy="1701000"/>
          </a:xfrm>
          <a:solidFill>
            <a:schemeClr val="bg1">
              <a:lumMod val="95000"/>
            </a:schemeClr>
          </a:solidFill>
        </p:spPr>
        <p:txBody>
          <a:bodyPr/>
          <a:lstStyle>
            <a:lvl1pPr algn="ctr">
              <a:defRPr sz="1800" b="0">
                <a:solidFill>
                  <a:schemeClr val="tx1"/>
                </a:solidFill>
              </a:defRPr>
            </a:lvl1pPr>
          </a:lstStyle>
          <a:p>
            <a:r>
              <a:rPr lang="en-US"/>
              <a:t>Click icon to add picture</a:t>
            </a:r>
            <a:endParaRPr lang="en-AU"/>
          </a:p>
        </p:txBody>
      </p:sp>
      <p:cxnSp>
        <p:nvCxnSpPr>
          <p:cNvPr id="9" name="Straight Connector 8"/>
          <p:cNvCxnSpPr/>
          <p:nvPr userDrawn="1"/>
        </p:nvCxnSpPr>
        <p:spPr>
          <a:xfrm>
            <a:off x="540000" y="4725000"/>
            <a:ext cx="8064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83081023-9395-3E4E-B101-020CEC11D3F3}"/>
              </a:ext>
            </a:extLst>
          </p:cNvPr>
          <p:cNvSpPr>
            <a:spLocks noGrp="1"/>
          </p:cNvSpPr>
          <p:nvPr>
            <p:ph type="title" hasCustomPrompt="1"/>
          </p:nvPr>
        </p:nvSpPr>
        <p:spPr>
          <a:xfrm>
            <a:off x="540000" y="257945"/>
            <a:ext cx="8064000" cy="637998"/>
          </a:xfrm>
        </p:spPr>
        <p:txBody>
          <a:bodyPr anchor="ctr"/>
          <a:lstStyle>
            <a:lvl1pPr>
              <a:defRPr sz="2000" b="1"/>
            </a:lvl1pPr>
          </a:lstStyle>
          <a:p>
            <a:r>
              <a:rPr lang="en-US"/>
              <a:t>Slide title</a:t>
            </a:r>
            <a:endParaRPr lang="en-AU"/>
          </a:p>
        </p:txBody>
      </p:sp>
    </p:spTree>
    <p:extLst>
      <p:ext uri="{BB962C8B-B14F-4D97-AF65-F5344CB8AC3E}">
        <p14:creationId xmlns:p14="http://schemas.microsoft.com/office/powerpoint/2010/main" val="50716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 small images 2">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7FC169-2235-4590-ACD3-367FAD7E935F}"/>
              </a:ext>
            </a:extLst>
          </p:cNvPr>
          <p:cNvSpPr>
            <a:spLocks noGrp="1"/>
          </p:cNvSpPr>
          <p:nvPr>
            <p:ph type="ftr" sz="quarter" idx="10"/>
          </p:nvPr>
        </p:nvSpPr>
        <p:spPr/>
        <p:txBody>
          <a:body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494EE689-D55F-43ED-9CB2-F35F28D907E0}"/>
              </a:ext>
            </a:extLst>
          </p:cNvPr>
          <p:cNvSpPr>
            <a:spLocks noGrp="1"/>
          </p:cNvSpPr>
          <p:nvPr>
            <p:ph type="sldNum" sz="quarter" idx="11"/>
          </p:nvPr>
        </p:nvSpPr>
        <p:spPr/>
        <p:txBody>
          <a:bodyPr/>
          <a:lstStyle/>
          <a:p>
            <a:pPr>
              <a:defRPr/>
            </a:pPr>
            <a:fld id="{B1688F2D-398A-4077-B1D1-02C91B7D0EC2}" type="slidenum">
              <a:rPr lang="en-AU" smtClean="0"/>
              <a:pPr>
                <a:defRPr/>
              </a:pPr>
              <a:t>‹#›</a:t>
            </a:fld>
            <a:endParaRPr lang="en-AU"/>
          </a:p>
        </p:txBody>
      </p:sp>
      <p:sp>
        <p:nvSpPr>
          <p:cNvPr id="5" name="Content Placeholder 5">
            <a:extLst>
              <a:ext uri="{FF2B5EF4-FFF2-40B4-BE49-F238E27FC236}">
                <a16:creationId xmlns:a16="http://schemas.microsoft.com/office/drawing/2014/main" id="{FD12803C-5799-42BE-975E-2D97FC492091}"/>
              </a:ext>
            </a:extLst>
          </p:cNvPr>
          <p:cNvSpPr>
            <a:spLocks noGrp="1"/>
          </p:cNvSpPr>
          <p:nvPr>
            <p:ph sz="quarter" idx="12" hasCustomPrompt="1"/>
          </p:nvPr>
        </p:nvSpPr>
        <p:spPr>
          <a:xfrm>
            <a:off x="540000" y="2951009"/>
            <a:ext cx="8064000" cy="1692991"/>
          </a:xfrm>
        </p:spPr>
        <p:txBody>
          <a:bodyPr/>
          <a:lstStyle>
            <a:lvl1pPr>
              <a:defRPr sz="1400"/>
            </a:lvl1pPr>
            <a:lvl2pPr>
              <a:defRPr sz="1400"/>
            </a:lvl2pPr>
            <a:lvl3pPr>
              <a:defRPr sz="1400"/>
            </a:lvl3pPr>
            <a:lvl4pPr>
              <a:defRPr sz="1400"/>
            </a:lvl4pPr>
            <a:lvl5pPr>
              <a:defRPr sz="1400"/>
            </a:lvl5pPr>
          </a:lstStyle>
          <a:p>
            <a:pPr lvl="0"/>
            <a:r>
              <a:rPr lang="en-US"/>
              <a:t>S</a:t>
            </a:r>
            <a:r>
              <a:rPr lang="en-AU" err="1"/>
              <a:t>lide</a:t>
            </a:r>
            <a:r>
              <a:rPr lang="en-AU"/>
              <a:t> text – use indent level buttons to format paragraph</a:t>
            </a:r>
            <a:r>
              <a:rPr lang="en-US"/>
              <a:t>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Picture Placeholder 7">
            <a:extLst>
              <a:ext uri="{FF2B5EF4-FFF2-40B4-BE49-F238E27FC236}">
                <a16:creationId xmlns:a16="http://schemas.microsoft.com/office/drawing/2014/main" id="{6AC4FE57-2FEC-4138-8ACF-83AB5AECB6AC}"/>
              </a:ext>
            </a:extLst>
          </p:cNvPr>
          <p:cNvSpPr>
            <a:spLocks noGrp="1"/>
          </p:cNvSpPr>
          <p:nvPr>
            <p:ph type="pic" sz="quarter" idx="13"/>
          </p:nvPr>
        </p:nvSpPr>
        <p:spPr>
          <a:xfrm>
            <a:off x="540000" y="1080000"/>
            <a:ext cx="3924000" cy="1701000"/>
          </a:xfrm>
          <a:solidFill>
            <a:schemeClr val="bg1">
              <a:lumMod val="95000"/>
            </a:schemeClr>
          </a:solidFill>
        </p:spPr>
        <p:txBody>
          <a:bodyPr/>
          <a:lstStyle>
            <a:lvl1pPr algn="ctr">
              <a:defRPr sz="1800" b="0">
                <a:solidFill>
                  <a:schemeClr val="tx1"/>
                </a:solidFill>
              </a:defRPr>
            </a:lvl1pPr>
          </a:lstStyle>
          <a:p>
            <a:r>
              <a:rPr lang="en-US"/>
              <a:t>Click icon to add picture</a:t>
            </a:r>
            <a:endParaRPr lang="en-AU"/>
          </a:p>
        </p:txBody>
      </p:sp>
      <p:sp>
        <p:nvSpPr>
          <p:cNvPr id="7" name="Picture Placeholder 7">
            <a:extLst>
              <a:ext uri="{FF2B5EF4-FFF2-40B4-BE49-F238E27FC236}">
                <a16:creationId xmlns:a16="http://schemas.microsoft.com/office/drawing/2014/main" id="{3C5304B2-271B-437C-95CA-2AA9C84E6047}"/>
              </a:ext>
            </a:extLst>
          </p:cNvPr>
          <p:cNvSpPr>
            <a:spLocks noGrp="1"/>
          </p:cNvSpPr>
          <p:nvPr>
            <p:ph type="pic" sz="quarter" idx="14"/>
          </p:nvPr>
        </p:nvSpPr>
        <p:spPr>
          <a:xfrm>
            <a:off x="4680000" y="1080000"/>
            <a:ext cx="3924000" cy="1701000"/>
          </a:xfrm>
          <a:solidFill>
            <a:schemeClr val="bg1">
              <a:lumMod val="95000"/>
            </a:schemeClr>
          </a:solidFill>
        </p:spPr>
        <p:txBody>
          <a:bodyPr/>
          <a:lstStyle>
            <a:lvl1pPr algn="ctr">
              <a:defRPr sz="1800" b="0">
                <a:solidFill>
                  <a:schemeClr val="tx1"/>
                </a:solidFill>
              </a:defRPr>
            </a:lvl1pPr>
          </a:lstStyle>
          <a:p>
            <a:r>
              <a:rPr lang="en-US"/>
              <a:t>Click icon to add picture</a:t>
            </a:r>
            <a:endParaRPr lang="en-AU"/>
          </a:p>
        </p:txBody>
      </p:sp>
      <p:cxnSp>
        <p:nvCxnSpPr>
          <p:cNvPr id="8" name="Straight Connector 7"/>
          <p:cNvCxnSpPr/>
          <p:nvPr userDrawn="1"/>
        </p:nvCxnSpPr>
        <p:spPr>
          <a:xfrm>
            <a:off x="540000" y="4725000"/>
            <a:ext cx="8064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D9E2B0F1-AD5A-F940-ADA0-0B0E452217AD}"/>
              </a:ext>
            </a:extLst>
          </p:cNvPr>
          <p:cNvSpPr>
            <a:spLocks noGrp="1"/>
          </p:cNvSpPr>
          <p:nvPr>
            <p:ph type="title" hasCustomPrompt="1"/>
          </p:nvPr>
        </p:nvSpPr>
        <p:spPr>
          <a:xfrm>
            <a:off x="540000" y="257945"/>
            <a:ext cx="8064000" cy="637998"/>
          </a:xfrm>
        </p:spPr>
        <p:txBody>
          <a:bodyPr anchor="ctr"/>
          <a:lstStyle>
            <a:lvl1pPr>
              <a:defRPr sz="2000" b="1"/>
            </a:lvl1pPr>
          </a:lstStyle>
          <a:p>
            <a:r>
              <a:rPr lang="en-US"/>
              <a:t>Slide title</a:t>
            </a:r>
            <a:endParaRPr lang="en-AU"/>
          </a:p>
        </p:txBody>
      </p:sp>
    </p:spTree>
    <p:extLst>
      <p:ext uri="{BB962C8B-B14F-4D97-AF65-F5344CB8AC3E}">
        <p14:creationId xmlns:p14="http://schemas.microsoft.com/office/powerpoint/2010/main" val="154079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9730D6E-DAAE-4616-87FB-A3E366F56AD5}"/>
              </a:ext>
            </a:extLst>
          </p:cNvPr>
          <p:cNvSpPr>
            <a:spLocks noGrp="1"/>
          </p:cNvSpPr>
          <p:nvPr>
            <p:ph type="title"/>
          </p:nvPr>
        </p:nvSpPr>
        <p:spPr bwMode="auto">
          <a:xfrm>
            <a:off x="540000" y="243805"/>
            <a:ext cx="8064000" cy="6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5CEF734-B8B2-4B74-BC82-4FD7C1D845FC}"/>
              </a:ext>
            </a:extLst>
          </p:cNvPr>
          <p:cNvSpPr>
            <a:spLocks noGrp="1"/>
          </p:cNvSpPr>
          <p:nvPr>
            <p:ph type="body" idx="1"/>
          </p:nvPr>
        </p:nvSpPr>
        <p:spPr bwMode="auto">
          <a:xfrm>
            <a:off x="540000" y="1079999"/>
            <a:ext cx="8064000" cy="35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a:extLst>
              <a:ext uri="{FF2B5EF4-FFF2-40B4-BE49-F238E27FC236}">
                <a16:creationId xmlns:a16="http://schemas.microsoft.com/office/drawing/2014/main" id="{8766FDF4-BD36-4AB3-92A7-DA2A0387910F}"/>
              </a:ext>
            </a:extLst>
          </p:cNvPr>
          <p:cNvSpPr>
            <a:spLocks noGrp="1"/>
          </p:cNvSpPr>
          <p:nvPr>
            <p:ph type="ftr" sz="quarter" idx="3"/>
          </p:nvPr>
        </p:nvSpPr>
        <p:spPr>
          <a:xfrm>
            <a:off x="540000" y="4833000"/>
            <a:ext cx="6480000" cy="310500"/>
          </a:xfrm>
          <a:prstGeom prst="rect">
            <a:avLst/>
          </a:prstGeom>
        </p:spPr>
        <p:txBody>
          <a:bodyPr vert="horz" lIns="0" tIns="0" rIns="0" bIns="0" rtlCol="0" anchor="t" anchorCtr="0"/>
          <a:lstStyle>
            <a:lvl1pPr algn="l">
              <a:defRPr sz="800">
                <a:solidFill>
                  <a:schemeClr val="tx1"/>
                </a:solidFill>
              </a:defRPr>
            </a:lvl1p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2F1C9200-4745-4644-9948-3C61504FEECF}"/>
              </a:ext>
            </a:extLst>
          </p:cNvPr>
          <p:cNvSpPr>
            <a:spLocks noGrp="1"/>
          </p:cNvSpPr>
          <p:nvPr>
            <p:ph type="sldNum" sz="quarter" idx="4"/>
          </p:nvPr>
        </p:nvSpPr>
        <p:spPr>
          <a:xfrm>
            <a:off x="7560000" y="4833000"/>
            <a:ext cx="1044000" cy="310500"/>
          </a:xfrm>
          <a:prstGeom prst="rect">
            <a:avLst/>
          </a:prstGeom>
        </p:spPr>
        <p:txBody>
          <a:bodyPr vert="horz" lIns="0" tIns="0" rIns="0" bIns="0" rtlCol="0" anchor="t" anchorCtr="0"/>
          <a:lstStyle>
            <a:lvl1pPr algn="r">
              <a:defRPr sz="800">
                <a:solidFill>
                  <a:schemeClr val="tx1"/>
                </a:solidFill>
              </a:defRPr>
            </a:lvl1pPr>
          </a:lstStyle>
          <a:p>
            <a:pPr>
              <a:defRPr/>
            </a:pPr>
            <a:fld id="{B1688F2D-398A-4077-B1D1-02C91B7D0EC2}" type="slidenum">
              <a:rPr lang="en-AU" smtClean="0"/>
              <a:pPr>
                <a:defRPr/>
              </a:pPr>
              <a:t>‹#›</a:t>
            </a:fld>
            <a:endParaRPr lang="en-AU"/>
          </a:p>
        </p:txBody>
      </p:sp>
      <p:sp>
        <p:nvSpPr>
          <p:cNvPr id="5" name="TextBox 4">
            <a:extLst>
              <a:ext uri="{FF2B5EF4-FFF2-40B4-BE49-F238E27FC236}">
                <a16:creationId xmlns:a16="http://schemas.microsoft.com/office/drawing/2014/main" id="{9C4FC64B-42AE-0A49-784D-6607B1F63597}"/>
              </a:ext>
            </a:extLst>
          </p:cNvPr>
          <p:cNvSpPr txBox="1"/>
          <p:nvPr userDrawn="1">
            <p:extLst>
              <p:ext uri="{1162E1C5-73C7-4A58-AE30-91384D911F3F}">
                <p184:classification xmlns:p184="http://schemas.microsoft.com/office/powerpoint/2018/4/main" val="ftr"/>
              </p:ext>
            </p:extLst>
          </p:nvPr>
        </p:nvSpPr>
        <p:spPr>
          <a:xfrm>
            <a:off x="4244975" y="4927600"/>
            <a:ext cx="696913" cy="152400"/>
          </a:xfrm>
          <a:prstGeom prst="rect">
            <a:avLst/>
          </a:prstGeom>
        </p:spPr>
        <p:txBody>
          <a:bodyPr horzOverflow="overflow" lIns="0" tIns="0" rIns="0" bIns="0">
            <a:spAutoFit/>
          </a:bodyPr>
          <a:lstStyle/>
          <a:p>
            <a:pPr algn="l"/>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2473818279"/>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dt="0"/>
  <p:txStyles>
    <p:titleStyle>
      <a:lvl1pPr algn="l" defTabSz="457200" rtl="0" eaLnBrk="1" fontAlgn="base" hangingPunct="1">
        <a:spcBef>
          <a:spcPct val="0"/>
        </a:spcBef>
        <a:spcAft>
          <a:spcPct val="0"/>
        </a:spcAft>
        <a:defRPr sz="2000" b="1" kern="12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00000"/>
        </a:lnSpc>
        <a:spcBef>
          <a:spcPts val="800"/>
        </a:spcBef>
        <a:spcAft>
          <a:spcPts val="800"/>
        </a:spcAft>
        <a:defRPr sz="1400" b="1" kern="1200">
          <a:solidFill>
            <a:schemeClr val="tx1"/>
          </a:solidFill>
          <a:latin typeface="+mn-lt"/>
          <a:ea typeface="ＭＳ Ｐゴシック" charset="0"/>
          <a:cs typeface="ＭＳ Ｐゴシック" charset="0"/>
        </a:defRPr>
      </a:lvl1pPr>
      <a:lvl2pPr algn="l" defTabSz="457200" rtl="0" eaLnBrk="1" fontAlgn="base" hangingPunct="1">
        <a:lnSpc>
          <a:spcPct val="100000"/>
        </a:lnSpc>
        <a:spcBef>
          <a:spcPct val="0"/>
        </a:spcBef>
        <a:spcAft>
          <a:spcPts val="800"/>
        </a:spcAft>
        <a:defRPr sz="1400" kern="1200">
          <a:solidFill>
            <a:schemeClr val="tx1"/>
          </a:solidFill>
          <a:latin typeface="+mn-lt"/>
          <a:ea typeface="ＭＳ Ｐゴシック" charset="0"/>
          <a:cs typeface="+mn-cs"/>
        </a:defRPr>
      </a:lvl2pPr>
      <a:lvl3pPr marL="250825" indent="-250825" algn="l" defTabSz="457200" rtl="0" eaLnBrk="1" fontAlgn="base" hangingPunct="1">
        <a:lnSpc>
          <a:spcPct val="100000"/>
        </a:lnSpc>
        <a:spcBef>
          <a:spcPct val="0"/>
        </a:spcBef>
        <a:spcAft>
          <a:spcPts val="800"/>
        </a:spcAft>
        <a:buFont typeface="Arial" panose="020B0604020202020204" pitchFamily="34" charset="0"/>
        <a:buChar char="•"/>
        <a:defRPr sz="1400" kern="1200">
          <a:solidFill>
            <a:schemeClr val="tx1"/>
          </a:solidFill>
          <a:latin typeface="+mn-lt"/>
          <a:ea typeface="ＭＳ Ｐゴシック" charset="0"/>
          <a:cs typeface="+mn-cs"/>
        </a:defRPr>
      </a:lvl3pPr>
      <a:lvl4pPr marL="503238" indent="-250825" algn="l" defTabSz="457200" rtl="0" eaLnBrk="1" fontAlgn="base" hangingPunct="1">
        <a:lnSpc>
          <a:spcPct val="100000"/>
        </a:lnSpc>
        <a:spcBef>
          <a:spcPct val="0"/>
        </a:spcBef>
        <a:spcAft>
          <a:spcPts val="800"/>
        </a:spcAft>
        <a:buFont typeface="Arial" panose="020B0604020202020204" pitchFamily="34" charset="0"/>
        <a:buChar char="–"/>
        <a:defRPr sz="1400" kern="1200">
          <a:solidFill>
            <a:schemeClr val="tx1"/>
          </a:solidFill>
          <a:latin typeface="+mn-lt"/>
          <a:ea typeface="ＭＳ Ｐゴシック" charset="0"/>
          <a:cs typeface="+mn-cs"/>
        </a:defRPr>
      </a:lvl4pPr>
      <a:lvl5pPr marL="755650" indent="-250825" algn="l" defTabSz="457200" rtl="0" eaLnBrk="1" fontAlgn="base" hangingPunct="1">
        <a:lnSpc>
          <a:spcPct val="100000"/>
        </a:lnSpc>
        <a:spcBef>
          <a:spcPct val="0"/>
        </a:spcBef>
        <a:spcAft>
          <a:spcPts val="800"/>
        </a:spcAft>
        <a:buFont typeface="Arial" panose="020B0604020202020204" pitchFamily="34" charset="0"/>
        <a:buChar char="&gt;"/>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9730D6E-DAAE-4616-87FB-A3E366F56AD5}"/>
              </a:ext>
            </a:extLst>
          </p:cNvPr>
          <p:cNvSpPr>
            <a:spLocks noGrp="1"/>
          </p:cNvSpPr>
          <p:nvPr>
            <p:ph type="title"/>
          </p:nvPr>
        </p:nvSpPr>
        <p:spPr bwMode="auto">
          <a:xfrm>
            <a:off x="540000" y="243805"/>
            <a:ext cx="8064000" cy="66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05CEF734-B8B2-4B74-BC82-4FD7C1D845FC}"/>
              </a:ext>
            </a:extLst>
          </p:cNvPr>
          <p:cNvSpPr>
            <a:spLocks noGrp="1"/>
          </p:cNvSpPr>
          <p:nvPr>
            <p:ph type="body" idx="1"/>
          </p:nvPr>
        </p:nvSpPr>
        <p:spPr bwMode="auto">
          <a:xfrm>
            <a:off x="540000" y="1079999"/>
            <a:ext cx="8064000" cy="35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3" name="Footer Placeholder 2">
            <a:extLst>
              <a:ext uri="{FF2B5EF4-FFF2-40B4-BE49-F238E27FC236}">
                <a16:creationId xmlns:a16="http://schemas.microsoft.com/office/drawing/2014/main" id="{8766FDF4-BD36-4AB3-92A7-DA2A0387910F}"/>
              </a:ext>
            </a:extLst>
          </p:cNvPr>
          <p:cNvSpPr>
            <a:spLocks noGrp="1"/>
          </p:cNvSpPr>
          <p:nvPr>
            <p:ph type="ftr" sz="quarter" idx="3"/>
          </p:nvPr>
        </p:nvSpPr>
        <p:spPr>
          <a:xfrm>
            <a:off x="540000" y="4833000"/>
            <a:ext cx="6480000" cy="310500"/>
          </a:xfrm>
          <a:prstGeom prst="rect">
            <a:avLst/>
          </a:prstGeom>
        </p:spPr>
        <p:txBody>
          <a:bodyPr vert="horz" lIns="0" tIns="0" rIns="0" bIns="0" rtlCol="0" anchor="t" anchorCtr="0"/>
          <a:lstStyle>
            <a:lvl1pPr algn="l">
              <a:defRPr sz="800">
                <a:solidFill>
                  <a:schemeClr val="tx1"/>
                </a:solidFill>
              </a:defRPr>
            </a:lvl1pPr>
          </a:lstStyle>
          <a:p>
            <a:pPr>
              <a:defRPr/>
            </a:pPr>
            <a:r>
              <a:rPr lang="en-AU"/>
              <a:t>Contractor Forum – ACM and OHS Contract Clauses			March 2025</a:t>
            </a:r>
          </a:p>
        </p:txBody>
      </p:sp>
      <p:sp>
        <p:nvSpPr>
          <p:cNvPr id="4" name="Slide Number Placeholder 3">
            <a:extLst>
              <a:ext uri="{FF2B5EF4-FFF2-40B4-BE49-F238E27FC236}">
                <a16:creationId xmlns:a16="http://schemas.microsoft.com/office/drawing/2014/main" id="{2F1C9200-4745-4644-9948-3C61504FEECF}"/>
              </a:ext>
            </a:extLst>
          </p:cNvPr>
          <p:cNvSpPr>
            <a:spLocks noGrp="1"/>
          </p:cNvSpPr>
          <p:nvPr>
            <p:ph type="sldNum" sz="quarter" idx="4"/>
          </p:nvPr>
        </p:nvSpPr>
        <p:spPr>
          <a:xfrm>
            <a:off x="7560000" y="4833000"/>
            <a:ext cx="1044000" cy="310500"/>
          </a:xfrm>
          <a:prstGeom prst="rect">
            <a:avLst/>
          </a:prstGeom>
        </p:spPr>
        <p:txBody>
          <a:bodyPr vert="horz" lIns="0" tIns="0" rIns="0" bIns="0" rtlCol="0" anchor="t" anchorCtr="0"/>
          <a:lstStyle>
            <a:lvl1pPr algn="r">
              <a:defRPr sz="800">
                <a:solidFill>
                  <a:schemeClr val="tx1"/>
                </a:solidFill>
              </a:defRPr>
            </a:lvl1pPr>
          </a:lstStyle>
          <a:p>
            <a:pPr>
              <a:defRPr/>
            </a:pPr>
            <a:fld id="{B1688F2D-398A-4077-B1D1-02C91B7D0EC2}" type="slidenum">
              <a:rPr lang="en-AU" smtClean="0"/>
              <a:pPr>
                <a:defRPr/>
              </a:pPr>
              <a:t>‹#›</a:t>
            </a:fld>
            <a:endParaRPr lang="en-AU"/>
          </a:p>
        </p:txBody>
      </p:sp>
      <p:cxnSp>
        <p:nvCxnSpPr>
          <p:cNvPr id="2" name="Straight Connector 1">
            <a:extLst>
              <a:ext uri="{FF2B5EF4-FFF2-40B4-BE49-F238E27FC236}">
                <a16:creationId xmlns:a16="http://schemas.microsoft.com/office/drawing/2014/main" id="{2293D697-F10D-2E56-1C72-788AF87C2424}"/>
              </a:ext>
            </a:extLst>
          </p:cNvPr>
          <p:cNvCxnSpPr/>
          <p:nvPr userDrawn="1"/>
        </p:nvCxnSpPr>
        <p:spPr>
          <a:xfrm>
            <a:off x="540000" y="4725000"/>
            <a:ext cx="80640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57147ECE-DBD5-91ED-279F-9F2975E2DF7B}"/>
              </a:ext>
            </a:extLst>
          </p:cNvPr>
          <p:cNvSpPr txBox="1"/>
          <p:nvPr userDrawn="1">
            <p:extLst>
              <p:ext uri="{1162E1C5-73C7-4A58-AE30-91384D911F3F}">
                <p184:classification xmlns:p184="http://schemas.microsoft.com/office/powerpoint/2018/4/main" val="ftr"/>
              </p:ext>
            </p:extLst>
          </p:nvPr>
        </p:nvSpPr>
        <p:spPr>
          <a:xfrm>
            <a:off x="4244975" y="4927600"/>
            <a:ext cx="696913" cy="152400"/>
          </a:xfrm>
          <a:prstGeom prst="rect">
            <a:avLst/>
          </a:prstGeom>
        </p:spPr>
        <p:txBody>
          <a:bodyPr horzOverflow="overflow" lIns="0" tIns="0" rIns="0" bIns="0">
            <a:spAutoFit/>
          </a:bodyPr>
          <a:lstStyle/>
          <a:p>
            <a:pPr algn="l"/>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11842795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8" r:id="rId12"/>
    <p:sldLayoutId id="2147483909" r:id="rId13"/>
    <p:sldLayoutId id="2147483910" r:id="rId14"/>
  </p:sldLayoutIdLst>
  <p:hf hdr="0" dt="0"/>
  <p:txStyles>
    <p:titleStyle>
      <a:lvl1pPr algn="l" defTabSz="457200" rtl="0" eaLnBrk="1" fontAlgn="base" hangingPunct="1">
        <a:spcBef>
          <a:spcPct val="0"/>
        </a:spcBef>
        <a:spcAft>
          <a:spcPct val="0"/>
        </a:spcAft>
        <a:defRPr sz="2000" b="1" kern="12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00000"/>
        </a:lnSpc>
        <a:spcBef>
          <a:spcPts val="800"/>
        </a:spcBef>
        <a:spcAft>
          <a:spcPts val="800"/>
        </a:spcAft>
        <a:defRPr sz="1400" b="1" kern="1200">
          <a:solidFill>
            <a:schemeClr val="tx1"/>
          </a:solidFill>
          <a:latin typeface="+mn-lt"/>
          <a:ea typeface="ＭＳ Ｐゴシック" charset="0"/>
          <a:cs typeface="ＭＳ Ｐゴシック" charset="0"/>
        </a:defRPr>
      </a:lvl1pPr>
      <a:lvl2pPr algn="l" defTabSz="457200" rtl="0" eaLnBrk="1" fontAlgn="base" hangingPunct="1">
        <a:lnSpc>
          <a:spcPct val="100000"/>
        </a:lnSpc>
        <a:spcBef>
          <a:spcPct val="0"/>
        </a:spcBef>
        <a:spcAft>
          <a:spcPts val="800"/>
        </a:spcAft>
        <a:defRPr sz="1400" kern="1200">
          <a:solidFill>
            <a:schemeClr val="tx1"/>
          </a:solidFill>
          <a:latin typeface="+mn-lt"/>
          <a:ea typeface="ＭＳ Ｐゴシック" charset="0"/>
          <a:cs typeface="+mn-cs"/>
        </a:defRPr>
      </a:lvl2pPr>
      <a:lvl3pPr marL="250825" indent="-250825" algn="l" defTabSz="457200" rtl="0" eaLnBrk="1" fontAlgn="base" hangingPunct="1">
        <a:lnSpc>
          <a:spcPct val="100000"/>
        </a:lnSpc>
        <a:spcBef>
          <a:spcPct val="0"/>
        </a:spcBef>
        <a:spcAft>
          <a:spcPts val="800"/>
        </a:spcAft>
        <a:buFont typeface="Arial" panose="020B0604020202020204" pitchFamily="34" charset="0"/>
        <a:buChar char="•"/>
        <a:defRPr sz="1400" kern="1200">
          <a:solidFill>
            <a:schemeClr val="tx1"/>
          </a:solidFill>
          <a:latin typeface="+mn-lt"/>
          <a:ea typeface="ＭＳ Ｐゴシック" charset="0"/>
          <a:cs typeface="+mn-cs"/>
        </a:defRPr>
      </a:lvl3pPr>
      <a:lvl4pPr marL="503238" indent="-250825" algn="l" defTabSz="457200" rtl="0" eaLnBrk="1" fontAlgn="base" hangingPunct="1">
        <a:lnSpc>
          <a:spcPct val="100000"/>
        </a:lnSpc>
        <a:spcBef>
          <a:spcPct val="0"/>
        </a:spcBef>
        <a:spcAft>
          <a:spcPts val="800"/>
        </a:spcAft>
        <a:buFont typeface="Arial" panose="020B0604020202020204" pitchFamily="34" charset="0"/>
        <a:buChar char="–"/>
        <a:defRPr sz="1400" kern="1200">
          <a:solidFill>
            <a:schemeClr val="tx1"/>
          </a:solidFill>
          <a:latin typeface="+mn-lt"/>
          <a:ea typeface="ＭＳ Ｐゴシック" charset="0"/>
          <a:cs typeface="+mn-cs"/>
        </a:defRPr>
      </a:lvl4pPr>
      <a:lvl5pPr marL="755650" indent="-250825" algn="l" defTabSz="457200" rtl="0" eaLnBrk="1" fontAlgn="base" hangingPunct="1">
        <a:lnSpc>
          <a:spcPct val="100000"/>
        </a:lnSpc>
        <a:spcBef>
          <a:spcPct val="0"/>
        </a:spcBef>
        <a:spcAft>
          <a:spcPts val="800"/>
        </a:spcAft>
        <a:buFont typeface="Arial" panose="020B0604020202020204" pitchFamily="34" charset="0"/>
        <a:buChar char="&gt;"/>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5.xml"/><Relationship Id="rId1" Type="http://schemas.openxmlformats.org/officeDocument/2006/relationships/video" Target="https://player.vimeo.com/video/1069462965?h=4207685d95&amp;amp;app_id=12296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1422-5A9D-37A1-6E5B-42D61DF5D181}"/>
              </a:ext>
            </a:extLst>
          </p:cNvPr>
          <p:cNvSpPr>
            <a:spLocks noGrp="1"/>
          </p:cNvSpPr>
          <p:nvPr>
            <p:ph type="title"/>
          </p:nvPr>
        </p:nvSpPr>
        <p:spPr/>
        <p:txBody>
          <a:bodyPr/>
          <a:lstStyle/>
          <a:p>
            <a:r>
              <a:rPr lang="en-AU"/>
              <a:t>Contractor Forum</a:t>
            </a:r>
          </a:p>
        </p:txBody>
      </p:sp>
      <p:sp>
        <p:nvSpPr>
          <p:cNvPr id="4" name="Text Placeholder 7">
            <a:extLst>
              <a:ext uri="{FF2B5EF4-FFF2-40B4-BE49-F238E27FC236}">
                <a16:creationId xmlns:a16="http://schemas.microsoft.com/office/drawing/2014/main" id="{F3B220D7-DC6B-BA8B-D3C1-1593952A4B92}"/>
              </a:ext>
            </a:extLst>
          </p:cNvPr>
          <p:cNvSpPr>
            <a:spLocks noGrp="1"/>
          </p:cNvSpPr>
          <p:nvPr>
            <p:ph type="body" sz="quarter" idx="10"/>
          </p:nvPr>
        </p:nvSpPr>
        <p:spPr>
          <a:xfrm>
            <a:off x="4572000" y="2413262"/>
            <a:ext cx="4053526" cy="158488"/>
          </a:xfrm>
        </p:spPr>
        <p:txBody>
          <a:bodyPr/>
          <a:lstStyle/>
          <a:p>
            <a:r>
              <a:rPr lang="en-AU"/>
              <a:t>VHBA | Active Client Model and OHS Contract Clauses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C13A-4A99-D336-41FD-7135E5907122}"/>
              </a:ext>
            </a:extLst>
          </p:cNvPr>
          <p:cNvSpPr>
            <a:spLocks noGrp="1"/>
          </p:cNvSpPr>
          <p:nvPr>
            <p:ph type="title"/>
          </p:nvPr>
        </p:nvSpPr>
        <p:spPr/>
        <p:txBody>
          <a:bodyPr/>
          <a:lstStyle/>
          <a:p>
            <a:r>
              <a:rPr lang="en-AU"/>
              <a:t>OHS Clause requirements </a:t>
            </a:r>
          </a:p>
        </p:txBody>
      </p:sp>
      <p:sp>
        <p:nvSpPr>
          <p:cNvPr id="4" name="Content Placeholder 3">
            <a:extLst>
              <a:ext uri="{FF2B5EF4-FFF2-40B4-BE49-F238E27FC236}">
                <a16:creationId xmlns:a16="http://schemas.microsoft.com/office/drawing/2014/main" id="{8D1956DA-A3D0-C4D2-221A-411440D6F28D}"/>
              </a:ext>
            </a:extLst>
          </p:cNvPr>
          <p:cNvSpPr>
            <a:spLocks noGrp="1"/>
          </p:cNvSpPr>
          <p:nvPr>
            <p:ph idx="1"/>
          </p:nvPr>
        </p:nvSpPr>
        <p:spPr/>
        <p:txBody>
          <a:bodyPr>
            <a:normAutofit/>
          </a:bodyPr>
          <a:lstStyle/>
          <a:p>
            <a:pPr marL="285750" indent="-285750">
              <a:spcBef>
                <a:spcPts val="0"/>
              </a:spcBef>
              <a:buFont typeface="Arial" panose="020B0604020202020204" pitchFamily="34" charset="0"/>
              <a:buChar char="•"/>
            </a:pPr>
            <a:r>
              <a:rPr lang="en-AU" b="0"/>
              <a:t>Sharing known project safety risks</a:t>
            </a:r>
          </a:p>
          <a:p>
            <a:pPr marL="285750" indent="-285750">
              <a:spcBef>
                <a:spcPts val="0"/>
              </a:spcBef>
              <a:buFont typeface="Arial" panose="020B0604020202020204" pitchFamily="34" charset="0"/>
              <a:buChar char="•"/>
            </a:pPr>
            <a:r>
              <a:rPr lang="en-AU" b="0"/>
              <a:t>OHS project risk workshops and register</a:t>
            </a:r>
          </a:p>
          <a:p>
            <a:pPr marL="285750" indent="-285750">
              <a:spcBef>
                <a:spcPts val="0"/>
              </a:spcBef>
              <a:buFont typeface="Arial" panose="020B0604020202020204" pitchFamily="34" charset="0"/>
              <a:buChar char="•"/>
            </a:pPr>
            <a:r>
              <a:rPr lang="en-AU" b="0"/>
              <a:t>SiD workshops and register</a:t>
            </a:r>
          </a:p>
          <a:p>
            <a:pPr marL="285750" indent="-285750">
              <a:spcBef>
                <a:spcPts val="0"/>
              </a:spcBef>
              <a:buFont typeface="Arial" panose="020B0604020202020204" pitchFamily="34" charset="0"/>
              <a:buChar char="•"/>
            </a:pPr>
            <a:r>
              <a:rPr lang="en-AU" b="0"/>
              <a:t>Project HSMP (reviewed 6 monthly)</a:t>
            </a:r>
          </a:p>
          <a:p>
            <a:pPr marL="285750" indent="-285750">
              <a:spcBef>
                <a:spcPts val="0"/>
              </a:spcBef>
              <a:buFont typeface="Arial" panose="020B0604020202020204" pitchFamily="34" charset="0"/>
              <a:buChar char="•"/>
            </a:pPr>
            <a:r>
              <a:rPr lang="en-AU" b="0"/>
              <a:t>PPE requirements</a:t>
            </a:r>
          </a:p>
          <a:p>
            <a:pPr marL="285750" indent="-285750">
              <a:spcBef>
                <a:spcPts val="0"/>
              </a:spcBef>
              <a:buFont typeface="Arial" panose="020B0604020202020204" pitchFamily="34" charset="0"/>
              <a:buChar char="•"/>
            </a:pPr>
            <a:r>
              <a:rPr lang="en-AU" b="0"/>
              <a:t>Heavy Vehicle National Law</a:t>
            </a:r>
          </a:p>
          <a:p>
            <a:pPr marL="285750" indent="-285750">
              <a:spcBef>
                <a:spcPts val="0"/>
              </a:spcBef>
              <a:buFont typeface="Arial" panose="020B0604020202020204" pitchFamily="34" charset="0"/>
              <a:buChar char="•"/>
            </a:pPr>
            <a:r>
              <a:rPr lang="en-AU" b="0"/>
              <a:t>Occupational Health and Hygiene</a:t>
            </a:r>
          </a:p>
          <a:p>
            <a:pPr marL="285750" indent="-285750">
              <a:spcBef>
                <a:spcPts val="0"/>
              </a:spcBef>
              <a:buFont typeface="Arial" panose="020B0604020202020204" pitchFamily="34" charset="0"/>
              <a:buChar char="•"/>
            </a:pPr>
            <a:r>
              <a:rPr lang="en-AU" b="0"/>
              <a:t>Emergency Management</a:t>
            </a:r>
          </a:p>
          <a:p>
            <a:pPr marL="285750" indent="-285750">
              <a:spcBef>
                <a:spcPts val="0"/>
              </a:spcBef>
              <a:buFont typeface="Arial" panose="020B0604020202020204" pitchFamily="34" charset="0"/>
              <a:buChar char="•"/>
            </a:pPr>
            <a:r>
              <a:rPr lang="en-AU" b="0"/>
              <a:t>Mental Health and Wellbeing</a:t>
            </a:r>
          </a:p>
          <a:p>
            <a:pPr marL="285750" indent="-285750">
              <a:spcBef>
                <a:spcPts val="0"/>
              </a:spcBef>
              <a:buFont typeface="Arial" panose="020B0604020202020204" pitchFamily="34" charset="0"/>
              <a:buChar char="•"/>
            </a:pPr>
            <a:r>
              <a:rPr lang="en-AU" b="0"/>
              <a:t>Fatigue Management</a:t>
            </a:r>
          </a:p>
          <a:p>
            <a:pPr marL="285750" indent="-285750">
              <a:spcBef>
                <a:spcPts val="0"/>
              </a:spcBef>
              <a:buFont typeface="Arial" panose="020B0604020202020204" pitchFamily="34" charset="0"/>
              <a:buChar char="•"/>
            </a:pPr>
            <a:endParaRPr lang="en-AU" b="0"/>
          </a:p>
        </p:txBody>
      </p:sp>
      <p:sp>
        <p:nvSpPr>
          <p:cNvPr id="6" name="Content Placeholder 5">
            <a:extLst>
              <a:ext uri="{FF2B5EF4-FFF2-40B4-BE49-F238E27FC236}">
                <a16:creationId xmlns:a16="http://schemas.microsoft.com/office/drawing/2014/main" id="{9BC66BD8-D882-99DF-5144-CD2DB49787A6}"/>
              </a:ext>
            </a:extLst>
          </p:cNvPr>
          <p:cNvSpPr>
            <a:spLocks noGrp="1"/>
          </p:cNvSpPr>
          <p:nvPr>
            <p:ph sz="quarter" idx="4294967295"/>
          </p:nvPr>
        </p:nvSpPr>
        <p:spPr>
          <a:xfrm>
            <a:off x="5256213" y="1079500"/>
            <a:ext cx="3887787" cy="3270250"/>
          </a:xfrm>
        </p:spPr>
        <p:txBody>
          <a:bodyPr>
            <a:noAutofit/>
          </a:bodyPr>
          <a:lstStyle/>
          <a:p>
            <a:pPr marL="285750" indent="-285750">
              <a:spcBef>
                <a:spcPts val="0"/>
              </a:spcBef>
              <a:buFont typeface="Arial" panose="020B0604020202020204" pitchFamily="34" charset="0"/>
              <a:buChar char="•"/>
            </a:pPr>
            <a:r>
              <a:rPr lang="en-AU" b="0"/>
              <a:t>Services Management</a:t>
            </a:r>
          </a:p>
          <a:p>
            <a:pPr marL="285750" indent="-285750">
              <a:spcBef>
                <a:spcPts val="0"/>
              </a:spcBef>
              <a:buFont typeface="Arial" panose="020B0604020202020204" pitchFamily="34" charset="0"/>
              <a:buChar char="•"/>
            </a:pPr>
            <a:r>
              <a:rPr lang="en-AU" b="0"/>
              <a:t>Drugs and Alcohol Management</a:t>
            </a:r>
          </a:p>
          <a:p>
            <a:pPr marL="285750" indent="-285750">
              <a:spcBef>
                <a:spcPts val="0"/>
              </a:spcBef>
              <a:buFont typeface="Arial" panose="020B0604020202020204" pitchFamily="34" charset="0"/>
              <a:buChar char="•"/>
            </a:pPr>
            <a:r>
              <a:rPr lang="en-AU" b="0"/>
              <a:t>Hazardous substances/materials</a:t>
            </a:r>
          </a:p>
          <a:p>
            <a:pPr marL="285750" indent="-285750">
              <a:spcBef>
                <a:spcPts val="0"/>
              </a:spcBef>
              <a:buFont typeface="Arial" panose="020B0604020202020204" pitchFamily="34" charset="0"/>
              <a:buChar char="•"/>
            </a:pPr>
            <a:r>
              <a:rPr lang="en-AU" b="0"/>
              <a:t>Principal Site Visits</a:t>
            </a:r>
          </a:p>
          <a:p>
            <a:pPr marL="285750" indent="-285750">
              <a:spcBef>
                <a:spcPts val="0"/>
              </a:spcBef>
              <a:buFont typeface="Arial" panose="020B0604020202020204" pitchFamily="34" charset="0"/>
              <a:buChar char="•"/>
            </a:pPr>
            <a:r>
              <a:rPr lang="en-AU" b="0"/>
              <a:t>Incident Notification and Reporting</a:t>
            </a:r>
          </a:p>
          <a:p>
            <a:pPr marL="285750" indent="-285750">
              <a:spcBef>
                <a:spcPts val="0"/>
              </a:spcBef>
              <a:buFont typeface="Arial" panose="020B0604020202020204" pitchFamily="34" charset="0"/>
              <a:buChar char="•"/>
            </a:pPr>
            <a:r>
              <a:rPr lang="en-AU" b="0"/>
              <a:t>Communications and Consultation</a:t>
            </a:r>
          </a:p>
          <a:p>
            <a:pPr marL="285750" indent="-285750">
              <a:spcBef>
                <a:spcPts val="0"/>
              </a:spcBef>
              <a:buFont typeface="Arial" panose="020B0604020202020204" pitchFamily="34" charset="0"/>
              <a:buChar char="•"/>
            </a:pPr>
            <a:r>
              <a:rPr lang="en-AU" b="0"/>
              <a:t>Audits (quarterly)</a:t>
            </a:r>
          </a:p>
          <a:p>
            <a:pPr marL="285750" indent="-285750">
              <a:spcBef>
                <a:spcPts val="0"/>
              </a:spcBef>
              <a:buFont typeface="Arial" panose="020B0604020202020204" pitchFamily="34" charset="0"/>
              <a:buChar char="•"/>
            </a:pPr>
            <a:r>
              <a:rPr lang="en-AU" b="0"/>
              <a:t>Document Access</a:t>
            </a:r>
          </a:p>
          <a:p>
            <a:pPr marL="285750" indent="-285750">
              <a:spcBef>
                <a:spcPts val="0"/>
              </a:spcBef>
              <a:buFont typeface="Arial" panose="020B0604020202020204" pitchFamily="34" charset="0"/>
              <a:buChar char="•"/>
            </a:pPr>
            <a:r>
              <a:rPr lang="en-AU" b="0"/>
              <a:t>OHS Resourcing (Safety and Services) </a:t>
            </a:r>
          </a:p>
          <a:p>
            <a:pPr marL="285750" indent="-285750">
              <a:spcBef>
                <a:spcPts val="0"/>
              </a:spcBef>
              <a:buFont typeface="Arial" panose="020B0604020202020204" pitchFamily="34" charset="0"/>
              <a:buChar char="•"/>
            </a:pPr>
            <a:r>
              <a:rPr lang="en-AU" b="0"/>
              <a:t>Reporting (monthly and completion)</a:t>
            </a:r>
          </a:p>
        </p:txBody>
      </p:sp>
      <p:sp>
        <p:nvSpPr>
          <p:cNvPr id="15" name="Slide Number Placeholder 3">
            <a:extLst>
              <a:ext uri="{FF2B5EF4-FFF2-40B4-BE49-F238E27FC236}">
                <a16:creationId xmlns:a16="http://schemas.microsoft.com/office/drawing/2014/main" id="{FFFDAFF8-B1D9-EACD-731F-0333C2EBF6AD}"/>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10</a:t>
            </a:fld>
            <a:endParaRPr lang="en-AU"/>
          </a:p>
        </p:txBody>
      </p:sp>
      <p:sp>
        <p:nvSpPr>
          <p:cNvPr id="3" name="Footer Placeholder 2">
            <a:extLst>
              <a:ext uri="{FF2B5EF4-FFF2-40B4-BE49-F238E27FC236}">
                <a16:creationId xmlns:a16="http://schemas.microsoft.com/office/drawing/2014/main" id="{F04BA603-A61F-59D8-3093-D4760C3C5C51}"/>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4138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75A5-7B32-0BE3-8ED4-AD440E5AF323}"/>
              </a:ext>
            </a:extLst>
          </p:cNvPr>
          <p:cNvSpPr>
            <a:spLocks noGrp="1"/>
          </p:cNvSpPr>
          <p:nvPr>
            <p:ph type="title"/>
          </p:nvPr>
        </p:nvSpPr>
        <p:spPr/>
        <p:txBody>
          <a:bodyPr/>
          <a:lstStyle/>
          <a:p>
            <a:r>
              <a:rPr lang="en-AU"/>
              <a:t>Time considerations</a:t>
            </a:r>
          </a:p>
        </p:txBody>
      </p:sp>
      <p:sp>
        <p:nvSpPr>
          <p:cNvPr id="4" name="Content Placeholder 3">
            <a:extLst>
              <a:ext uri="{FF2B5EF4-FFF2-40B4-BE49-F238E27FC236}">
                <a16:creationId xmlns:a16="http://schemas.microsoft.com/office/drawing/2014/main" id="{11490935-7D78-02FD-30FD-EDC6548863B4}"/>
              </a:ext>
            </a:extLst>
          </p:cNvPr>
          <p:cNvSpPr>
            <a:spLocks noGrp="1"/>
          </p:cNvSpPr>
          <p:nvPr>
            <p:ph idx="1"/>
          </p:nvPr>
        </p:nvSpPr>
        <p:spPr>
          <a:xfrm>
            <a:off x="540000" y="1079999"/>
            <a:ext cx="7487299" cy="3564000"/>
          </a:xfrm>
        </p:spPr>
        <p:txBody>
          <a:bodyPr/>
          <a:lstStyle/>
          <a:p>
            <a:pPr marL="285750" indent="-285750">
              <a:buFont typeface="Arial" panose="020B0604020202020204" pitchFamily="34" charset="0"/>
              <a:buChar char="•"/>
            </a:pPr>
            <a:r>
              <a:rPr lang="en-AU" b="0">
                <a:cs typeface="+mn-cs"/>
              </a:rPr>
              <a:t>Facilitating workshops for risk management, emergency management and communications. These workshops need to include relevant external stakeholders (VHBA, Dept Health, Emergency Services etc)</a:t>
            </a:r>
          </a:p>
          <a:p>
            <a:pPr marL="285750" indent="-285750">
              <a:buFont typeface="Arial" panose="020B0604020202020204" pitchFamily="34" charset="0"/>
              <a:buChar char="•"/>
            </a:pPr>
            <a:r>
              <a:rPr lang="en-AU" b="0">
                <a:cs typeface="+mn-cs"/>
              </a:rPr>
              <a:t>Project Risk Assessment to be provided to VHBA Project Safety Team 10 days prior to initial risk workshop </a:t>
            </a:r>
          </a:p>
          <a:p>
            <a:pPr marL="285750" indent="-285750">
              <a:buFont typeface="Arial" panose="020B0604020202020204" pitchFamily="34" charset="0"/>
              <a:buChar char="•"/>
            </a:pPr>
            <a:r>
              <a:rPr lang="en-AU" b="0">
                <a:cs typeface="+mn-cs"/>
              </a:rPr>
              <a:t>Third party audit prior to commencement on HSMP and procedures</a:t>
            </a:r>
          </a:p>
          <a:p>
            <a:pPr marL="285750" indent="-285750">
              <a:buFont typeface="Arial" panose="020B0604020202020204" pitchFamily="34" charset="0"/>
              <a:buChar char="•"/>
            </a:pPr>
            <a:r>
              <a:rPr lang="en-AU" b="0">
                <a:cs typeface="+mn-cs"/>
              </a:rPr>
              <a:t>Following third party audits, HSMP review by VHBA Project Safety Team (approx. 2 week turn around)</a:t>
            </a:r>
          </a:p>
          <a:p>
            <a:pPr marL="788988" lvl="3" indent="-285750">
              <a:buFont typeface="Courier New" panose="02070309020205020404" pitchFamily="49" charset="0"/>
              <a:buChar char="o"/>
            </a:pPr>
            <a:r>
              <a:rPr lang="en-AU" sz="1100" b="0"/>
              <a:t>Potential to request further information or clarification where a contract requirement has not been met, or a key process is unclear</a:t>
            </a:r>
          </a:p>
          <a:p>
            <a:pPr marL="788988" lvl="3" indent="-285750">
              <a:buFont typeface="Courier New" panose="02070309020205020404" pitchFamily="49" charset="0"/>
              <a:buChar char="o"/>
            </a:pPr>
            <a:r>
              <a:rPr lang="en-AU" sz="1100" b="0"/>
              <a:t>Potential to resubmit HSMP to the auditor to complete a further review if contract clauses have not been met</a:t>
            </a:r>
          </a:p>
          <a:p>
            <a:pPr marL="788988" lvl="3" indent="-285750">
              <a:buFont typeface="Courier New" panose="02070309020205020404" pitchFamily="49" charset="0"/>
              <a:buChar char="o"/>
            </a:pPr>
            <a:r>
              <a:rPr lang="en-AU" sz="1100" b="0"/>
              <a:t>Potential to resubmit to VHBA Project Safety Team for final review</a:t>
            </a:r>
          </a:p>
        </p:txBody>
      </p:sp>
      <p:sp>
        <p:nvSpPr>
          <p:cNvPr id="11" name="Slide Number Placeholder 3">
            <a:extLst>
              <a:ext uri="{FF2B5EF4-FFF2-40B4-BE49-F238E27FC236}">
                <a16:creationId xmlns:a16="http://schemas.microsoft.com/office/drawing/2014/main" id="{95E8E1D6-4D60-B32C-D388-8A7129959760}"/>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11</a:t>
            </a:fld>
            <a:endParaRPr lang="en-AU"/>
          </a:p>
        </p:txBody>
      </p:sp>
      <p:sp>
        <p:nvSpPr>
          <p:cNvPr id="3" name="Footer Placeholder 2">
            <a:extLst>
              <a:ext uri="{FF2B5EF4-FFF2-40B4-BE49-F238E27FC236}">
                <a16:creationId xmlns:a16="http://schemas.microsoft.com/office/drawing/2014/main" id="{FAD158B0-FA17-0254-5D3E-82F91E5C958F}"/>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96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70A56-D55F-FF60-4755-E6231C915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748E3-C963-E07C-FFDE-DD89A17E9C7E}"/>
              </a:ext>
            </a:extLst>
          </p:cNvPr>
          <p:cNvSpPr>
            <a:spLocks noGrp="1"/>
          </p:cNvSpPr>
          <p:nvPr>
            <p:ph type="title"/>
          </p:nvPr>
        </p:nvSpPr>
        <p:spPr>
          <a:xfrm>
            <a:off x="540000" y="257945"/>
            <a:ext cx="8064000" cy="637998"/>
          </a:xfrm>
        </p:spPr>
        <p:txBody>
          <a:bodyPr/>
          <a:lstStyle/>
          <a:p>
            <a:r>
              <a:rPr lang="en-AU"/>
              <a:t>Pre-commencement Prerequisites</a:t>
            </a:r>
            <a:endParaRPr lang="en-US"/>
          </a:p>
        </p:txBody>
      </p:sp>
      <p:sp>
        <p:nvSpPr>
          <p:cNvPr id="8" name="Slide Number Placeholder 3">
            <a:extLst>
              <a:ext uri="{FF2B5EF4-FFF2-40B4-BE49-F238E27FC236}">
                <a16:creationId xmlns:a16="http://schemas.microsoft.com/office/drawing/2014/main" id="{C13EEB79-27B3-87FE-5D39-14CE2C8D62B1}"/>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12</a:t>
            </a:fld>
            <a:endParaRPr lang="en-AU"/>
          </a:p>
        </p:txBody>
      </p:sp>
      <p:sp>
        <p:nvSpPr>
          <p:cNvPr id="3" name="Content Placeholder 7">
            <a:extLst>
              <a:ext uri="{FF2B5EF4-FFF2-40B4-BE49-F238E27FC236}">
                <a16:creationId xmlns:a16="http://schemas.microsoft.com/office/drawing/2014/main" id="{157A43D4-0989-E691-1BC6-CD11A1E3E907}"/>
              </a:ext>
            </a:extLst>
          </p:cNvPr>
          <p:cNvSpPr>
            <a:spLocks noGrp="1"/>
          </p:cNvSpPr>
          <p:nvPr>
            <p:ph idx="1"/>
          </p:nvPr>
        </p:nvSpPr>
        <p:spPr>
          <a:xfrm>
            <a:off x="981766" y="1079999"/>
            <a:ext cx="7579900" cy="3032559"/>
          </a:xfrm>
          <a:noFill/>
        </p:spPr>
        <p:txBody>
          <a:bodyPr numCol="2" spcCol="720000">
            <a:noAutofit/>
          </a:bodyPr>
          <a:lstStyle/>
          <a:p>
            <a:pPr marL="0" lvl="2" indent="0">
              <a:spcBef>
                <a:spcPts val="0"/>
              </a:spcBef>
              <a:spcAft>
                <a:spcPts val="1200"/>
              </a:spcAft>
              <a:buNone/>
            </a:pPr>
            <a:r>
              <a:rPr lang="en-AU" sz="1100" b="0"/>
              <a:t>Contractor to select an independent OHS auditor to review their HSMP against statutory requirements and OHS contract clauses.  </a:t>
            </a:r>
          </a:p>
          <a:p>
            <a:pPr marL="0" lvl="2" indent="0">
              <a:spcBef>
                <a:spcPts val="0"/>
              </a:spcBef>
              <a:spcAft>
                <a:spcPts val="1200"/>
              </a:spcAft>
              <a:buNone/>
            </a:pPr>
            <a:r>
              <a:rPr lang="en-AU" sz="1100" b="0"/>
              <a:t>Auditor and audit scope must be approved by VHBA Project Safety Team prior to </a:t>
            </a:r>
            <a:r>
              <a:rPr lang="en-AU" sz="1100"/>
              <a:t>HSMP </a:t>
            </a:r>
            <a:r>
              <a:rPr lang="en-AU" sz="1100" b="0"/>
              <a:t>review being conducted.</a:t>
            </a:r>
          </a:p>
          <a:p>
            <a:pPr marL="0" lvl="2" indent="0">
              <a:spcBef>
                <a:spcPts val="0"/>
              </a:spcBef>
              <a:spcAft>
                <a:spcPts val="1200"/>
              </a:spcAft>
              <a:buNone/>
            </a:pPr>
            <a:r>
              <a:rPr lang="en-AU" sz="1100" b="0"/>
              <a:t>A project OHS risk register must be developed and shared with VHBA</a:t>
            </a:r>
          </a:p>
          <a:p>
            <a:pPr marL="0" lvl="2" indent="0">
              <a:spcBef>
                <a:spcPts val="0"/>
              </a:spcBef>
              <a:spcAft>
                <a:spcPts val="1200"/>
              </a:spcAft>
              <a:buNone/>
            </a:pPr>
            <a:r>
              <a:rPr lang="en-AU" sz="1100" b="0"/>
              <a:t>Contractor to facilitate an OHS project risk workshop.  The risk register is to be updated to reflect any new hazards and resubmitted</a:t>
            </a:r>
          </a:p>
          <a:p>
            <a:pPr marL="0" lvl="2" indent="0">
              <a:spcBef>
                <a:spcPts val="0"/>
              </a:spcBef>
              <a:spcAft>
                <a:spcPts val="1200"/>
              </a:spcAft>
              <a:buNone/>
            </a:pPr>
            <a:r>
              <a:rPr lang="en-AU" sz="1100" b="0"/>
              <a:t>Contractor to facilitate emergency response risk workshop</a:t>
            </a:r>
          </a:p>
          <a:p>
            <a:pPr marL="0" lvl="2" indent="0">
              <a:spcBef>
                <a:spcPts val="0"/>
              </a:spcBef>
              <a:spcAft>
                <a:spcPts val="1200"/>
              </a:spcAft>
              <a:buNone/>
            </a:pPr>
            <a:r>
              <a:rPr lang="en-AU" sz="1100" b="0"/>
              <a:t>Hygiene risk assessment and management plan to be completed</a:t>
            </a:r>
          </a:p>
          <a:p>
            <a:pPr marL="0" lvl="2" indent="0">
              <a:spcBef>
                <a:spcPts val="0"/>
              </a:spcBef>
              <a:spcAft>
                <a:spcPts val="1200"/>
              </a:spcAft>
              <a:buNone/>
            </a:pPr>
            <a:r>
              <a:rPr lang="en-AU" sz="1100" b="0"/>
              <a:t>HSMP to be updated if required</a:t>
            </a:r>
          </a:p>
          <a:p>
            <a:pPr marL="0" lvl="2" indent="0">
              <a:spcBef>
                <a:spcPts val="0"/>
              </a:spcBef>
              <a:spcAft>
                <a:spcPts val="1200"/>
              </a:spcAft>
              <a:buNone/>
            </a:pPr>
            <a:r>
              <a:rPr lang="en-AU" sz="1100" b="0"/>
              <a:t>Review and approval of the HSMP by independent auditor</a:t>
            </a:r>
          </a:p>
          <a:p>
            <a:pPr marL="0" lvl="2" indent="0">
              <a:spcBef>
                <a:spcPts val="0"/>
              </a:spcBef>
              <a:spcAft>
                <a:spcPts val="1200"/>
              </a:spcAft>
              <a:buNone/>
            </a:pPr>
            <a:r>
              <a:rPr lang="en-AU" sz="1100" b="0"/>
              <a:t>Copy of HSMP and the independent auditor’s declaration that HSMP meets legal and contractual requirements provided to VHBA Project Safety Team</a:t>
            </a:r>
          </a:p>
          <a:p>
            <a:pPr marL="0" lvl="2" indent="0">
              <a:spcBef>
                <a:spcPts val="0"/>
              </a:spcBef>
              <a:spcAft>
                <a:spcPts val="1200"/>
              </a:spcAft>
              <a:buNone/>
            </a:pPr>
            <a:r>
              <a:rPr lang="en-AU" sz="1100" b="0"/>
              <a:t>VHBA Project Safety Team undertake review of HSMP, and if required, raise issues or comments</a:t>
            </a:r>
          </a:p>
          <a:p>
            <a:pPr marL="0" lvl="2" indent="0">
              <a:spcBef>
                <a:spcPts val="0"/>
              </a:spcBef>
              <a:spcAft>
                <a:spcPts val="1200"/>
              </a:spcAft>
              <a:buNone/>
            </a:pPr>
            <a:r>
              <a:rPr lang="en-AU" sz="1100"/>
              <a:t>Once all VHBA Project Safety Team comments have been addressed, c</a:t>
            </a:r>
            <a:r>
              <a:rPr lang="en-AU" sz="1100" b="0"/>
              <a:t>onstruction work can commence at the direction of the project team</a:t>
            </a:r>
          </a:p>
        </p:txBody>
      </p:sp>
      <p:pic>
        <p:nvPicPr>
          <p:cNvPr id="4" name="Graphic 1">
            <a:extLst>
              <a:ext uri="{FF2B5EF4-FFF2-40B4-BE49-F238E27FC236}">
                <a16:creationId xmlns:a16="http://schemas.microsoft.com/office/drawing/2014/main" id="{95EFB306-E81D-2F9B-EAE8-15FBEEE4DC7D}"/>
              </a:ext>
            </a:extLst>
          </p:cNvPr>
          <p:cNvPicPr>
            <a:picLocks noChangeAspect="1"/>
          </p:cNvPicPr>
          <p:nvPr/>
        </p:nvPicPr>
        <p:blipFill>
          <a:blip r:embed="rId3"/>
          <a:srcRect/>
          <a:stretch/>
        </p:blipFill>
        <p:spPr>
          <a:xfrm>
            <a:off x="476339" y="1098671"/>
            <a:ext cx="353027" cy="353027"/>
          </a:xfrm>
          <a:prstGeom prst="rect">
            <a:avLst/>
          </a:prstGeom>
        </p:spPr>
      </p:pic>
      <p:pic>
        <p:nvPicPr>
          <p:cNvPr id="6" name="Graphic 1">
            <a:extLst>
              <a:ext uri="{FF2B5EF4-FFF2-40B4-BE49-F238E27FC236}">
                <a16:creationId xmlns:a16="http://schemas.microsoft.com/office/drawing/2014/main" id="{F9991EF5-A4B4-07FC-F88C-F3E1DC756F86}"/>
              </a:ext>
            </a:extLst>
          </p:cNvPr>
          <p:cNvPicPr>
            <a:picLocks noChangeAspect="1"/>
          </p:cNvPicPr>
          <p:nvPr/>
        </p:nvPicPr>
        <p:blipFill>
          <a:blip r:embed="rId3"/>
          <a:srcRect/>
          <a:stretch/>
        </p:blipFill>
        <p:spPr>
          <a:xfrm>
            <a:off x="476339" y="1759071"/>
            <a:ext cx="353027" cy="353027"/>
          </a:xfrm>
          <a:prstGeom prst="rect">
            <a:avLst/>
          </a:prstGeom>
        </p:spPr>
      </p:pic>
      <p:pic>
        <p:nvPicPr>
          <p:cNvPr id="9" name="Graphic 1">
            <a:extLst>
              <a:ext uri="{FF2B5EF4-FFF2-40B4-BE49-F238E27FC236}">
                <a16:creationId xmlns:a16="http://schemas.microsoft.com/office/drawing/2014/main" id="{957D3C5A-E800-385E-36B9-39F46DED0375}"/>
              </a:ext>
            </a:extLst>
          </p:cNvPr>
          <p:cNvPicPr>
            <a:picLocks noChangeAspect="1"/>
          </p:cNvPicPr>
          <p:nvPr/>
        </p:nvPicPr>
        <p:blipFill>
          <a:blip r:embed="rId3"/>
          <a:srcRect/>
          <a:stretch/>
        </p:blipFill>
        <p:spPr>
          <a:xfrm>
            <a:off x="476339" y="2377139"/>
            <a:ext cx="353027" cy="353027"/>
          </a:xfrm>
          <a:prstGeom prst="rect">
            <a:avLst/>
          </a:prstGeom>
        </p:spPr>
      </p:pic>
      <p:pic>
        <p:nvPicPr>
          <p:cNvPr id="12" name="Graphic 1">
            <a:extLst>
              <a:ext uri="{FF2B5EF4-FFF2-40B4-BE49-F238E27FC236}">
                <a16:creationId xmlns:a16="http://schemas.microsoft.com/office/drawing/2014/main" id="{5629CDFE-BF2F-E000-58D5-812BEC0A13F5}"/>
              </a:ext>
            </a:extLst>
          </p:cNvPr>
          <p:cNvPicPr>
            <a:picLocks noChangeAspect="1"/>
          </p:cNvPicPr>
          <p:nvPr/>
        </p:nvPicPr>
        <p:blipFill>
          <a:blip r:embed="rId3"/>
          <a:srcRect/>
          <a:stretch/>
        </p:blipFill>
        <p:spPr>
          <a:xfrm>
            <a:off x="476339" y="2910538"/>
            <a:ext cx="353027" cy="353027"/>
          </a:xfrm>
          <a:prstGeom prst="rect">
            <a:avLst/>
          </a:prstGeom>
        </p:spPr>
      </p:pic>
      <p:pic>
        <p:nvPicPr>
          <p:cNvPr id="14" name="Graphic 1">
            <a:extLst>
              <a:ext uri="{FF2B5EF4-FFF2-40B4-BE49-F238E27FC236}">
                <a16:creationId xmlns:a16="http://schemas.microsoft.com/office/drawing/2014/main" id="{5CE89E15-86D6-6B93-A297-54DB8631A302}"/>
              </a:ext>
            </a:extLst>
          </p:cNvPr>
          <p:cNvPicPr>
            <a:picLocks noChangeAspect="1"/>
          </p:cNvPicPr>
          <p:nvPr/>
        </p:nvPicPr>
        <p:blipFill>
          <a:blip r:embed="rId3"/>
          <a:srcRect/>
          <a:stretch/>
        </p:blipFill>
        <p:spPr>
          <a:xfrm>
            <a:off x="476339" y="3520140"/>
            <a:ext cx="353027" cy="353027"/>
          </a:xfrm>
          <a:prstGeom prst="rect">
            <a:avLst/>
          </a:prstGeom>
        </p:spPr>
      </p:pic>
      <p:pic>
        <p:nvPicPr>
          <p:cNvPr id="15" name="Graphic 1">
            <a:extLst>
              <a:ext uri="{FF2B5EF4-FFF2-40B4-BE49-F238E27FC236}">
                <a16:creationId xmlns:a16="http://schemas.microsoft.com/office/drawing/2014/main" id="{A4CB525C-7A7A-11E1-AB0A-4C116E6D91A3}"/>
              </a:ext>
            </a:extLst>
          </p:cNvPr>
          <p:cNvPicPr>
            <a:picLocks noChangeAspect="1"/>
          </p:cNvPicPr>
          <p:nvPr/>
        </p:nvPicPr>
        <p:blipFill>
          <a:blip r:embed="rId3"/>
          <a:srcRect/>
          <a:stretch/>
        </p:blipFill>
        <p:spPr>
          <a:xfrm>
            <a:off x="4616539" y="1098671"/>
            <a:ext cx="353027" cy="353027"/>
          </a:xfrm>
          <a:prstGeom prst="rect">
            <a:avLst/>
          </a:prstGeom>
        </p:spPr>
      </p:pic>
      <p:pic>
        <p:nvPicPr>
          <p:cNvPr id="16" name="Graphic 1">
            <a:extLst>
              <a:ext uri="{FF2B5EF4-FFF2-40B4-BE49-F238E27FC236}">
                <a16:creationId xmlns:a16="http://schemas.microsoft.com/office/drawing/2014/main" id="{2D42743F-1CC4-E99F-623C-25D9B9982661}"/>
              </a:ext>
            </a:extLst>
          </p:cNvPr>
          <p:cNvPicPr>
            <a:picLocks noChangeAspect="1"/>
          </p:cNvPicPr>
          <p:nvPr/>
        </p:nvPicPr>
        <p:blipFill>
          <a:blip r:embed="rId3"/>
          <a:srcRect/>
          <a:stretch/>
        </p:blipFill>
        <p:spPr>
          <a:xfrm>
            <a:off x="4616539" y="1488138"/>
            <a:ext cx="353027" cy="353027"/>
          </a:xfrm>
          <a:prstGeom prst="rect">
            <a:avLst/>
          </a:prstGeom>
        </p:spPr>
      </p:pic>
      <p:pic>
        <p:nvPicPr>
          <p:cNvPr id="17" name="Graphic 1">
            <a:extLst>
              <a:ext uri="{FF2B5EF4-FFF2-40B4-BE49-F238E27FC236}">
                <a16:creationId xmlns:a16="http://schemas.microsoft.com/office/drawing/2014/main" id="{93D694D1-412C-2255-AA56-540A625920F8}"/>
              </a:ext>
            </a:extLst>
          </p:cNvPr>
          <p:cNvPicPr>
            <a:picLocks noChangeAspect="1"/>
          </p:cNvPicPr>
          <p:nvPr/>
        </p:nvPicPr>
        <p:blipFill>
          <a:blip r:embed="rId3"/>
          <a:srcRect/>
          <a:stretch/>
        </p:blipFill>
        <p:spPr>
          <a:xfrm>
            <a:off x="4616539" y="1894536"/>
            <a:ext cx="353027" cy="353027"/>
          </a:xfrm>
          <a:prstGeom prst="rect">
            <a:avLst/>
          </a:prstGeom>
        </p:spPr>
      </p:pic>
      <p:pic>
        <p:nvPicPr>
          <p:cNvPr id="18" name="Graphic 1">
            <a:extLst>
              <a:ext uri="{FF2B5EF4-FFF2-40B4-BE49-F238E27FC236}">
                <a16:creationId xmlns:a16="http://schemas.microsoft.com/office/drawing/2014/main" id="{C788D373-F330-C27D-D269-8DCAA5E7CEFE}"/>
              </a:ext>
            </a:extLst>
          </p:cNvPr>
          <p:cNvPicPr>
            <a:picLocks noChangeAspect="1"/>
          </p:cNvPicPr>
          <p:nvPr/>
        </p:nvPicPr>
        <p:blipFill>
          <a:blip r:embed="rId3"/>
          <a:srcRect/>
          <a:stretch/>
        </p:blipFill>
        <p:spPr>
          <a:xfrm>
            <a:off x="4616539" y="2402538"/>
            <a:ext cx="353027" cy="353027"/>
          </a:xfrm>
          <a:prstGeom prst="rect">
            <a:avLst/>
          </a:prstGeom>
        </p:spPr>
      </p:pic>
      <p:pic>
        <p:nvPicPr>
          <p:cNvPr id="19" name="Graphic 1">
            <a:extLst>
              <a:ext uri="{FF2B5EF4-FFF2-40B4-BE49-F238E27FC236}">
                <a16:creationId xmlns:a16="http://schemas.microsoft.com/office/drawing/2014/main" id="{93B88102-0757-0459-676D-010FF62C2494}"/>
              </a:ext>
            </a:extLst>
          </p:cNvPr>
          <p:cNvPicPr>
            <a:picLocks noChangeAspect="1"/>
          </p:cNvPicPr>
          <p:nvPr/>
        </p:nvPicPr>
        <p:blipFill>
          <a:blip r:embed="rId3"/>
          <a:srcRect/>
          <a:stretch/>
        </p:blipFill>
        <p:spPr>
          <a:xfrm>
            <a:off x="4616539" y="3029072"/>
            <a:ext cx="353027" cy="353027"/>
          </a:xfrm>
          <a:prstGeom prst="rect">
            <a:avLst/>
          </a:prstGeom>
        </p:spPr>
      </p:pic>
      <p:pic>
        <p:nvPicPr>
          <p:cNvPr id="20" name="Graphic 1">
            <a:extLst>
              <a:ext uri="{FF2B5EF4-FFF2-40B4-BE49-F238E27FC236}">
                <a16:creationId xmlns:a16="http://schemas.microsoft.com/office/drawing/2014/main" id="{B8ACD802-9178-3F94-D0FD-58BCBEB2197E}"/>
              </a:ext>
            </a:extLst>
          </p:cNvPr>
          <p:cNvPicPr>
            <a:picLocks noChangeAspect="1"/>
          </p:cNvPicPr>
          <p:nvPr/>
        </p:nvPicPr>
        <p:blipFill>
          <a:blip r:embed="rId3"/>
          <a:srcRect/>
          <a:stretch/>
        </p:blipFill>
        <p:spPr>
          <a:xfrm>
            <a:off x="4616539" y="3545539"/>
            <a:ext cx="353027" cy="353027"/>
          </a:xfrm>
          <a:prstGeom prst="rect">
            <a:avLst/>
          </a:prstGeom>
        </p:spPr>
      </p:pic>
      <p:sp>
        <p:nvSpPr>
          <p:cNvPr id="5" name="Footer Placeholder 2">
            <a:extLst>
              <a:ext uri="{FF2B5EF4-FFF2-40B4-BE49-F238E27FC236}">
                <a16:creationId xmlns:a16="http://schemas.microsoft.com/office/drawing/2014/main" id="{1B7F2B50-12B3-26C0-8E47-566183CCA7EF}"/>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27864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4ACF6-D2FB-2EC6-2466-8C5F44852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FC7BE4-D351-F686-1E0E-6052795471D3}"/>
              </a:ext>
            </a:extLst>
          </p:cNvPr>
          <p:cNvSpPr>
            <a:spLocks noGrp="1"/>
          </p:cNvSpPr>
          <p:nvPr>
            <p:ph type="title"/>
          </p:nvPr>
        </p:nvSpPr>
        <p:spPr>
          <a:xfrm>
            <a:off x="540000" y="257945"/>
            <a:ext cx="8064000" cy="637998"/>
          </a:xfrm>
        </p:spPr>
        <p:txBody>
          <a:bodyPr/>
          <a:lstStyle/>
          <a:p>
            <a:r>
              <a:rPr lang="en-AU"/>
              <a:t>Periodic VHBA Site Visits</a:t>
            </a:r>
            <a:endParaRPr lang="en-US"/>
          </a:p>
        </p:txBody>
      </p:sp>
      <p:sp>
        <p:nvSpPr>
          <p:cNvPr id="8" name="Slide Number Placeholder 3">
            <a:extLst>
              <a:ext uri="{FF2B5EF4-FFF2-40B4-BE49-F238E27FC236}">
                <a16:creationId xmlns:a16="http://schemas.microsoft.com/office/drawing/2014/main" id="{7D07DB35-66C3-D0DB-2D54-A731F2B7BB5E}"/>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13</a:t>
            </a:fld>
            <a:endParaRPr lang="en-AU"/>
          </a:p>
        </p:txBody>
      </p:sp>
      <p:sp>
        <p:nvSpPr>
          <p:cNvPr id="7" name="Content Placeholder 2">
            <a:extLst>
              <a:ext uri="{FF2B5EF4-FFF2-40B4-BE49-F238E27FC236}">
                <a16:creationId xmlns:a16="http://schemas.microsoft.com/office/drawing/2014/main" id="{D87C4082-83D2-B0AE-54F6-1C3412390ACC}"/>
              </a:ext>
            </a:extLst>
          </p:cNvPr>
          <p:cNvSpPr>
            <a:spLocks noGrp="1"/>
          </p:cNvSpPr>
          <p:nvPr>
            <p:ph idx="1"/>
          </p:nvPr>
        </p:nvSpPr>
        <p:spPr>
          <a:xfrm>
            <a:off x="1251199" y="1148994"/>
            <a:ext cx="6809067" cy="2864224"/>
          </a:xfrm>
        </p:spPr>
        <p:txBody>
          <a:bodyPr/>
          <a:lstStyle/>
          <a:p>
            <a:pPr>
              <a:spcAft>
                <a:spcPts val="2000"/>
              </a:spcAft>
            </a:pPr>
            <a:r>
              <a:rPr lang="en-AU"/>
              <a:t>Contractors must facilitate regular site visits with the VHBA Project Safety Team</a:t>
            </a:r>
            <a:r>
              <a:rPr lang="en-AU" b="0"/>
              <a:t>. VHBA will advise of the frequency of these visits.</a:t>
            </a:r>
          </a:p>
          <a:p>
            <a:pPr>
              <a:spcAft>
                <a:spcPts val="2000"/>
              </a:spcAft>
            </a:pPr>
            <a:r>
              <a:rPr lang="en-AU" b="0"/>
              <a:t>These site visits are intended to be </a:t>
            </a:r>
            <a:r>
              <a:rPr lang="en-AU"/>
              <a:t>led by the contractor and construction activities </a:t>
            </a:r>
            <a:r>
              <a:rPr lang="en-AU" b="0"/>
              <a:t>seen and discussed are based on the scope of works at the time of the visit.</a:t>
            </a:r>
          </a:p>
          <a:p>
            <a:pPr>
              <a:spcAft>
                <a:spcPts val="2000"/>
              </a:spcAft>
            </a:pPr>
            <a:r>
              <a:rPr lang="en-AU" b="0"/>
              <a:t>The </a:t>
            </a:r>
            <a:r>
              <a:rPr lang="en-AU"/>
              <a:t>contractor will be informed of any VHBA findings </a:t>
            </a:r>
            <a:r>
              <a:rPr lang="en-AU" b="0"/>
              <a:t>at the end of the site visit / inspection. Contractors will not be provided a copy of VHBA site documentation.</a:t>
            </a:r>
          </a:p>
          <a:p>
            <a:pPr>
              <a:spcAft>
                <a:spcPts val="2000"/>
              </a:spcAft>
            </a:pPr>
            <a:r>
              <a:rPr lang="en-AU" b="0"/>
              <a:t>For this reason, the </a:t>
            </a:r>
            <a:r>
              <a:rPr lang="en-AU"/>
              <a:t>contractor needs to complete their own record of the site </a:t>
            </a:r>
            <a:r>
              <a:rPr lang="en-AU" b="0"/>
              <a:t>visit during these visits.</a:t>
            </a:r>
          </a:p>
        </p:txBody>
      </p:sp>
      <p:pic>
        <p:nvPicPr>
          <p:cNvPr id="13" name="Picture 12" descr="A white line drawing of a person wearing a hard hat&#10;&#10;AI-generated content may be incorrect.">
            <a:extLst>
              <a:ext uri="{FF2B5EF4-FFF2-40B4-BE49-F238E27FC236}">
                <a16:creationId xmlns:a16="http://schemas.microsoft.com/office/drawing/2014/main" id="{112F4262-A90F-9D45-EE8E-80308D55BD76}"/>
              </a:ext>
            </a:extLst>
          </p:cNvPr>
          <p:cNvPicPr>
            <a:picLocks noChangeAspect="1"/>
          </p:cNvPicPr>
          <p:nvPr/>
        </p:nvPicPr>
        <p:blipFill>
          <a:blip r:embed="rId3"/>
          <a:stretch>
            <a:fillRect/>
          </a:stretch>
        </p:blipFill>
        <p:spPr>
          <a:xfrm>
            <a:off x="540000" y="1079998"/>
            <a:ext cx="541867" cy="541867"/>
          </a:xfrm>
          <a:prstGeom prst="rect">
            <a:avLst/>
          </a:prstGeom>
        </p:spPr>
      </p:pic>
      <p:pic>
        <p:nvPicPr>
          <p:cNvPr id="21" name="Picture 20">
            <a:extLst>
              <a:ext uri="{FF2B5EF4-FFF2-40B4-BE49-F238E27FC236}">
                <a16:creationId xmlns:a16="http://schemas.microsoft.com/office/drawing/2014/main" id="{226290B0-FDD2-A7A5-A1B6-79B4029F71A9}"/>
              </a:ext>
            </a:extLst>
          </p:cNvPr>
          <p:cNvPicPr>
            <a:picLocks noChangeAspect="1"/>
          </p:cNvPicPr>
          <p:nvPr/>
        </p:nvPicPr>
        <p:blipFill>
          <a:blip r:embed="rId4"/>
          <a:srcRect/>
          <a:stretch/>
        </p:blipFill>
        <p:spPr>
          <a:xfrm>
            <a:off x="540000" y="1841623"/>
            <a:ext cx="541867" cy="541867"/>
          </a:xfrm>
          <a:prstGeom prst="rect">
            <a:avLst/>
          </a:prstGeom>
        </p:spPr>
      </p:pic>
      <p:pic>
        <p:nvPicPr>
          <p:cNvPr id="22" name="Picture 21">
            <a:extLst>
              <a:ext uri="{FF2B5EF4-FFF2-40B4-BE49-F238E27FC236}">
                <a16:creationId xmlns:a16="http://schemas.microsoft.com/office/drawing/2014/main" id="{8B201C9C-72C7-2AE4-3742-EB87E98D7766}"/>
              </a:ext>
            </a:extLst>
          </p:cNvPr>
          <p:cNvPicPr>
            <a:picLocks noChangeAspect="1"/>
          </p:cNvPicPr>
          <p:nvPr/>
        </p:nvPicPr>
        <p:blipFill>
          <a:blip r:embed="rId5"/>
          <a:srcRect/>
          <a:stretch/>
        </p:blipFill>
        <p:spPr>
          <a:xfrm>
            <a:off x="540000" y="2645957"/>
            <a:ext cx="541867" cy="541867"/>
          </a:xfrm>
          <a:prstGeom prst="rect">
            <a:avLst/>
          </a:prstGeom>
        </p:spPr>
      </p:pic>
      <p:pic>
        <p:nvPicPr>
          <p:cNvPr id="23" name="Picture 22">
            <a:extLst>
              <a:ext uri="{FF2B5EF4-FFF2-40B4-BE49-F238E27FC236}">
                <a16:creationId xmlns:a16="http://schemas.microsoft.com/office/drawing/2014/main" id="{76B77E22-5339-004B-5584-36C2CE02AA3E}"/>
              </a:ext>
            </a:extLst>
          </p:cNvPr>
          <p:cNvPicPr>
            <a:picLocks noChangeAspect="1"/>
          </p:cNvPicPr>
          <p:nvPr/>
        </p:nvPicPr>
        <p:blipFill>
          <a:blip r:embed="rId6"/>
          <a:srcRect/>
          <a:stretch/>
        </p:blipFill>
        <p:spPr>
          <a:xfrm>
            <a:off x="540000" y="3442573"/>
            <a:ext cx="541867" cy="541867"/>
          </a:xfrm>
          <a:prstGeom prst="rect">
            <a:avLst/>
          </a:prstGeom>
        </p:spPr>
      </p:pic>
      <p:sp>
        <p:nvSpPr>
          <p:cNvPr id="3" name="Footer Placeholder 2">
            <a:extLst>
              <a:ext uri="{FF2B5EF4-FFF2-40B4-BE49-F238E27FC236}">
                <a16:creationId xmlns:a16="http://schemas.microsoft.com/office/drawing/2014/main" id="{84981611-D4F7-12F0-E13F-21005A0B3B3F}"/>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0963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different colored states&#10;&#10;Description automatically generated">
            <a:extLst>
              <a:ext uri="{FF2B5EF4-FFF2-40B4-BE49-F238E27FC236}">
                <a16:creationId xmlns:a16="http://schemas.microsoft.com/office/drawing/2014/main" id="{1A20885E-6AA4-98F8-A7E4-E38970BEFC4D}"/>
              </a:ext>
            </a:extLst>
          </p:cNvPr>
          <p:cNvPicPr>
            <a:picLocks noChangeAspect="1"/>
          </p:cNvPicPr>
          <p:nvPr/>
        </p:nvPicPr>
        <p:blipFill>
          <a:blip r:embed="rId2"/>
          <a:stretch>
            <a:fillRect/>
          </a:stretch>
        </p:blipFill>
        <p:spPr>
          <a:xfrm>
            <a:off x="1" y="1602995"/>
            <a:ext cx="4572000" cy="3248230"/>
          </a:xfrm>
          <a:prstGeom prst="rect">
            <a:avLst/>
          </a:prstGeom>
        </p:spPr>
      </p:pic>
      <p:sp>
        <p:nvSpPr>
          <p:cNvPr id="2" name="Title 1">
            <a:extLst>
              <a:ext uri="{FF2B5EF4-FFF2-40B4-BE49-F238E27FC236}">
                <a16:creationId xmlns:a16="http://schemas.microsoft.com/office/drawing/2014/main" id="{1280B1FE-D996-CA4B-AD0D-5626BB9F3017}"/>
              </a:ext>
            </a:extLst>
          </p:cNvPr>
          <p:cNvSpPr>
            <a:spLocks noGrp="1"/>
          </p:cNvSpPr>
          <p:nvPr>
            <p:ph type="title"/>
          </p:nvPr>
        </p:nvSpPr>
        <p:spPr>
          <a:xfrm>
            <a:off x="540000" y="257945"/>
            <a:ext cx="8064000" cy="637998"/>
          </a:xfrm>
        </p:spPr>
        <p:txBody>
          <a:bodyPr/>
          <a:lstStyle/>
          <a:p>
            <a:r>
              <a:rPr lang="it-IT"/>
              <a:t>Delivering state-wide projects and programs</a:t>
            </a:r>
            <a:endParaRPr lang="en-AU"/>
          </a:p>
        </p:txBody>
      </p:sp>
      <p:sp>
        <p:nvSpPr>
          <p:cNvPr id="26" name="Content Placeholder 25">
            <a:extLst>
              <a:ext uri="{FF2B5EF4-FFF2-40B4-BE49-F238E27FC236}">
                <a16:creationId xmlns:a16="http://schemas.microsoft.com/office/drawing/2014/main" id="{57D2354E-756E-2CB5-55C4-7E50E1ED2499}"/>
              </a:ext>
            </a:extLst>
          </p:cNvPr>
          <p:cNvSpPr>
            <a:spLocks noGrp="1"/>
          </p:cNvSpPr>
          <p:nvPr>
            <p:ph idx="1"/>
          </p:nvPr>
        </p:nvSpPr>
        <p:spPr>
          <a:xfrm>
            <a:off x="540000" y="1079999"/>
            <a:ext cx="3712332" cy="875181"/>
          </a:xfrm>
        </p:spPr>
        <p:txBody>
          <a:bodyPr/>
          <a:lstStyle/>
          <a:p>
            <a:r>
              <a:rPr lang="en-GB" sz="1200">
                <a:latin typeface="Arial"/>
                <a:ea typeface="Calibri"/>
              </a:rPr>
              <a:t>Significant progress continues on major projects and programs across the state</a:t>
            </a:r>
            <a:endParaRPr lang="en-AU" sz="1200">
              <a:latin typeface="Arial"/>
              <a:ea typeface="Calibri"/>
              <a:cs typeface="Arial"/>
            </a:endParaRPr>
          </a:p>
          <a:p>
            <a:endParaRPr lang="en-US" sz="1200"/>
          </a:p>
        </p:txBody>
      </p:sp>
      <p:sp>
        <p:nvSpPr>
          <p:cNvPr id="7" name="Footer Placeholder 2">
            <a:extLst>
              <a:ext uri="{FF2B5EF4-FFF2-40B4-BE49-F238E27FC236}">
                <a16:creationId xmlns:a16="http://schemas.microsoft.com/office/drawing/2014/main" id="{AC2E3D17-F234-1C70-5BE7-92E873D2ED6F}"/>
              </a:ext>
            </a:extLst>
          </p:cNvPr>
          <p:cNvSpPr txBox="1">
            <a:spLocks/>
          </p:cNvSpPr>
          <p:nvPr/>
        </p:nvSpPr>
        <p:spPr>
          <a:xfrm>
            <a:off x="7192041" y="4833000"/>
            <a:ext cx="1043999" cy="310500"/>
          </a:xfrm>
          <a:prstGeom prst="rect">
            <a:avLst/>
          </a:prstGeom>
        </p:spPr>
        <p:txBody>
          <a:bodyPr vert="horz" lIns="0" tIns="0" rIns="0" bIns="0" rtlCol="0" anchor="t" anchorCtr="0"/>
          <a:lstStyle>
            <a:defPPr>
              <a:defRPr lang="en-AU"/>
            </a:defPPr>
            <a:lvl1pPr algn="l" defTabSz="457200" rtl="0" eaLnBrk="0" fontAlgn="base" hangingPunct="0">
              <a:spcBef>
                <a:spcPct val="0"/>
              </a:spcBef>
              <a:spcAft>
                <a:spcPct val="0"/>
              </a:spcAft>
              <a:defRPr sz="8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endParaRPr lang="en-AU"/>
          </a:p>
        </p:txBody>
      </p:sp>
      <p:sp>
        <p:nvSpPr>
          <p:cNvPr id="10" name="TextBox 9">
            <a:extLst>
              <a:ext uri="{FF2B5EF4-FFF2-40B4-BE49-F238E27FC236}">
                <a16:creationId xmlns:a16="http://schemas.microsoft.com/office/drawing/2014/main" id="{B524E651-4499-340F-6E1D-65FA0FF94CB6}"/>
              </a:ext>
            </a:extLst>
          </p:cNvPr>
          <p:cNvSpPr txBox="1"/>
          <p:nvPr/>
        </p:nvSpPr>
        <p:spPr>
          <a:xfrm>
            <a:off x="4572001" y="2613849"/>
            <a:ext cx="1981511" cy="1190069"/>
          </a:xfrm>
          <a:prstGeom prst="rect">
            <a:avLst/>
          </a:prstGeom>
          <a:noFill/>
          <a:ln>
            <a:noFill/>
          </a:ln>
        </p:spPr>
        <p:txBody>
          <a:bodyPr wrap="square" lIns="0" tIns="0" rIns="0" bIns="0" rtlCol="0" anchor="t">
            <a:spAutoFit/>
          </a:bodyPr>
          <a:lstStyle/>
          <a:p>
            <a:pPr defTabSz="914378">
              <a:spcAft>
                <a:spcPts val="400"/>
              </a:spcAft>
              <a:defRPr/>
            </a:pPr>
            <a:r>
              <a:rPr lang="en-AU" sz="800" b="1">
                <a:solidFill>
                  <a:srgbClr val="FCBF89"/>
                </a:solidFill>
                <a:cs typeface="Arial" panose="020B0604020202020204" pitchFamily="34" charset="0"/>
              </a:rPr>
              <a:t>North West Victoria</a:t>
            </a:r>
          </a:p>
          <a:p>
            <a:pPr marL="171446" indent="-171446" defTabSz="914378">
              <a:buFont typeface="Arial"/>
              <a:buChar char="•"/>
              <a:defRPr/>
            </a:pPr>
            <a:r>
              <a:rPr lang="en-AU" sz="600">
                <a:solidFill>
                  <a:srgbClr val="212121"/>
                </a:solidFill>
                <a:cs typeface="Arial" panose="020B0604020202020204" pitchFamily="34" charset="0"/>
              </a:rPr>
              <a:t>Cohuna District Hospital aged care upgrade </a:t>
            </a:r>
          </a:p>
          <a:p>
            <a:pPr marL="171446" indent="-171446" defTabSz="914378">
              <a:buFont typeface="Arial"/>
              <a:buChar char="•"/>
              <a:defRPr/>
            </a:pPr>
            <a:r>
              <a:rPr lang="en-AU" sz="600">
                <a:solidFill>
                  <a:srgbClr val="212121"/>
                </a:solidFill>
                <a:cs typeface="Arial" panose="020B0604020202020204" pitchFamily="34" charset="0"/>
              </a:rPr>
              <a:t>Swan Hill emergency department redevelopment </a:t>
            </a:r>
          </a:p>
          <a:p>
            <a:pPr marL="171446" indent="-171446" defTabSz="914378">
              <a:buFont typeface="Arial"/>
              <a:buChar char="•"/>
              <a:defRPr/>
            </a:pPr>
            <a:r>
              <a:rPr lang="en-AU" sz="600">
                <a:solidFill>
                  <a:srgbClr val="212121"/>
                </a:solidFill>
                <a:cs typeface="Arial" panose="020B0604020202020204" pitchFamily="34" charset="0"/>
              </a:rPr>
              <a:t>Mildura Base Public Hospital theatre upgrades</a:t>
            </a:r>
          </a:p>
          <a:p>
            <a:pPr marL="171446" indent="-171446" defTabSz="914378">
              <a:buFont typeface="Arial"/>
              <a:buChar char="•"/>
              <a:defRPr/>
            </a:pPr>
            <a:r>
              <a:rPr lang="en-AU" sz="600">
                <a:solidFill>
                  <a:srgbClr val="212121"/>
                </a:solidFill>
                <a:cs typeface="Arial" panose="020B0604020202020204" pitchFamily="34" charset="0"/>
              </a:rPr>
              <a:t>Mildura AOD</a:t>
            </a:r>
          </a:p>
          <a:p>
            <a:pPr marL="171446" indent="-171446" defTabSz="914378">
              <a:buFont typeface="Arial"/>
              <a:buChar char="•"/>
              <a:defRPr/>
            </a:pPr>
            <a:r>
              <a:rPr lang="en-AU" sz="600">
                <a:solidFill>
                  <a:srgbClr val="212121"/>
                </a:solidFill>
                <a:cs typeface="Arial" panose="020B0604020202020204" pitchFamily="34" charset="0"/>
              </a:rPr>
              <a:t>Ballarat Base Hospital Redevelopment</a:t>
            </a:r>
          </a:p>
          <a:p>
            <a:pPr marL="171446" indent="-171446" defTabSz="914378">
              <a:buFont typeface="Arial"/>
              <a:buChar char="•"/>
              <a:defRPr/>
            </a:pPr>
            <a:r>
              <a:rPr lang="en-AU" sz="600">
                <a:solidFill>
                  <a:srgbClr val="212121"/>
                </a:solidFill>
                <a:cs typeface="Arial" panose="020B0604020202020204" pitchFamily="34" charset="0"/>
              </a:rPr>
              <a:t>Sunraysia Community Health Services upgrades</a:t>
            </a:r>
          </a:p>
          <a:p>
            <a:pPr marL="171446" indent="-171446" defTabSz="914378">
              <a:buFont typeface="Arial"/>
              <a:buChar char="•"/>
              <a:defRPr/>
            </a:pPr>
            <a:r>
              <a:rPr lang="en-AU" sz="600">
                <a:solidFill>
                  <a:srgbClr val="212121"/>
                </a:solidFill>
                <a:cs typeface="Arial" panose="020B0604020202020204" pitchFamily="34" charset="0"/>
              </a:rPr>
              <a:t>Cohuna aged care upgrade </a:t>
            </a:r>
            <a:endParaRPr lang="en-AU" sz="600">
              <a:solidFill>
                <a:prstClr val="black"/>
              </a:solidFill>
              <a:ea typeface="Calibri" panose="020F0502020204030204"/>
              <a:cs typeface="Arial" panose="020B0604020202020204" pitchFamily="34" charset="0"/>
            </a:endParaRPr>
          </a:p>
          <a:p>
            <a:pPr marL="171446" indent="-171446" defTabSz="914378">
              <a:buFont typeface="Arial"/>
              <a:buChar char="•"/>
              <a:defRPr/>
            </a:pPr>
            <a:r>
              <a:rPr lang="en-AU" sz="600">
                <a:solidFill>
                  <a:srgbClr val="212121"/>
                </a:solidFill>
                <a:ea typeface="+mn-lt"/>
                <a:cs typeface="Arial" panose="020B0604020202020204" pitchFamily="34" charset="0"/>
              </a:rPr>
              <a:t>Bendigo Early Parenting Centre </a:t>
            </a:r>
            <a:endParaRPr lang="en-AU" sz="600">
              <a:solidFill>
                <a:prstClr val="black"/>
              </a:solidFill>
              <a:ea typeface="Calibri" panose="020F0502020204030204"/>
              <a:cs typeface="Arial" panose="020B0604020202020204" pitchFamily="34" charset="0"/>
            </a:endParaRPr>
          </a:p>
          <a:p>
            <a:pPr marL="171446" indent="-171446" defTabSz="914378">
              <a:buFont typeface="Arial"/>
              <a:buChar char="•"/>
              <a:defRPr/>
            </a:pPr>
            <a:r>
              <a:rPr lang="en-AU" sz="600">
                <a:solidFill>
                  <a:srgbClr val="212121"/>
                </a:solidFill>
                <a:cs typeface="Arial" panose="020B0604020202020204" pitchFamily="34" charset="0"/>
              </a:rPr>
              <a:t>Bendigo Youth Prevention &amp; Recovery Care Centre </a:t>
            </a:r>
          </a:p>
          <a:p>
            <a:pPr marL="171446" indent="-171446" defTabSz="914378">
              <a:buFont typeface="Arial"/>
              <a:buChar char="•"/>
              <a:defRPr/>
            </a:pPr>
            <a:r>
              <a:rPr lang="en-AU" sz="600">
                <a:solidFill>
                  <a:srgbClr val="212121"/>
                </a:solidFill>
                <a:ea typeface="+mn-lt"/>
                <a:cs typeface="Arial" panose="020B0604020202020204" pitchFamily="34" charset="0"/>
              </a:rPr>
              <a:t>Sunbury Community Hospital</a:t>
            </a:r>
            <a:endParaRPr lang="en-AU" sz="600">
              <a:solidFill>
                <a:prstClr val="black"/>
              </a:solidFill>
              <a:ea typeface="Calibri" panose="020F0502020204030204"/>
              <a:cs typeface="Arial" panose="020B0604020202020204" pitchFamily="34" charset="0"/>
            </a:endParaRPr>
          </a:p>
          <a:p>
            <a:pPr marL="132077" indent="-132077" defTabSz="914378">
              <a:spcAft>
                <a:spcPts val="400"/>
              </a:spcAft>
              <a:buFont typeface="Arial" panose="020B0604020202020204" pitchFamily="34" charset="0"/>
              <a:buChar char="•"/>
              <a:defRPr/>
            </a:pPr>
            <a:endParaRPr lang="en-AU" sz="600">
              <a:solidFill>
                <a:prstClr val="white"/>
              </a:solidFill>
              <a:ea typeface="Calibri"/>
              <a:cs typeface="Arial" panose="020B0604020202020204" pitchFamily="34" charset="0"/>
            </a:endParaRPr>
          </a:p>
        </p:txBody>
      </p:sp>
      <p:sp>
        <p:nvSpPr>
          <p:cNvPr id="11" name="TextBox 10">
            <a:extLst>
              <a:ext uri="{FF2B5EF4-FFF2-40B4-BE49-F238E27FC236}">
                <a16:creationId xmlns:a16="http://schemas.microsoft.com/office/drawing/2014/main" id="{B6148550-BC69-BFE4-8916-91A1E4B32758}"/>
              </a:ext>
            </a:extLst>
          </p:cNvPr>
          <p:cNvSpPr txBox="1"/>
          <p:nvPr/>
        </p:nvSpPr>
        <p:spPr>
          <a:xfrm>
            <a:off x="6747423" y="2613849"/>
            <a:ext cx="1856828" cy="1928733"/>
          </a:xfrm>
          <a:prstGeom prst="rect">
            <a:avLst/>
          </a:prstGeom>
          <a:noFill/>
          <a:ln>
            <a:noFill/>
          </a:ln>
        </p:spPr>
        <p:txBody>
          <a:bodyPr wrap="square" lIns="0" tIns="0" rIns="0" bIns="0" rtlCol="0" anchor="t">
            <a:spAutoFit/>
          </a:bodyPr>
          <a:lstStyle/>
          <a:p>
            <a:pPr defTabSz="914378">
              <a:spcAft>
                <a:spcPts val="400"/>
              </a:spcAft>
              <a:defRPr/>
            </a:pPr>
            <a:r>
              <a:rPr lang="en-AU" sz="800" b="1">
                <a:solidFill>
                  <a:srgbClr val="98B1B5"/>
                </a:solidFill>
                <a:cs typeface="Arial" panose="020B0604020202020204" pitchFamily="34" charset="0"/>
              </a:rPr>
              <a:t>Metro Melbourne</a:t>
            </a:r>
          </a:p>
          <a:p>
            <a:pPr marL="171446" indent="-171446" defTabSz="914378">
              <a:buFont typeface="Arial"/>
              <a:buChar char="•"/>
              <a:defRPr/>
            </a:pPr>
            <a:r>
              <a:rPr lang="en-AU" sz="600">
                <a:solidFill>
                  <a:srgbClr val="212121"/>
                </a:solidFill>
                <a:cs typeface="Arial" panose="020B0604020202020204" pitchFamily="34" charset="0"/>
              </a:rPr>
              <a:t>Northern Hospital Expansion </a:t>
            </a:r>
          </a:p>
          <a:p>
            <a:pPr marL="171446" indent="-171446" defTabSz="914378">
              <a:buFont typeface="Arial"/>
              <a:buChar char="•"/>
              <a:defRPr/>
            </a:pPr>
            <a:r>
              <a:rPr lang="en-AU" sz="600">
                <a:solidFill>
                  <a:srgbClr val="212121"/>
                </a:solidFill>
                <a:cs typeface="Arial" panose="020B0604020202020204" pitchFamily="34" charset="0"/>
              </a:rPr>
              <a:t>Queen Elizabeth II Hospital redevelopment </a:t>
            </a:r>
            <a:endParaRPr lang="en-AU" sz="600">
              <a:solidFill>
                <a:prstClr val="black"/>
              </a:solidFill>
              <a:ea typeface="Calibri" panose="020F0502020204030204"/>
              <a:cs typeface="Arial" panose="020B0604020202020204" pitchFamily="34" charset="0"/>
            </a:endParaRPr>
          </a:p>
          <a:p>
            <a:pPr marL="171446" indent="-171446" defTabSz="914378">
              <a:buFont typeface="Arial"/>
              <a:buChar char="•"/>
              <a:defRPr/>
            </a:pPr>
            <a:r>
              <a:rPr lang="en-AU" sz="600">
                <a:solidFill>
                  <a:srgbClr val="212121"/>
                </a:solidFill>
                <a:cs typeface="Arial" panose="020B0604020202020204" pitchFamily="34" charset="0"/>
              </a:rPr>
              <a:t>Dandenong Hospital expansion </a:t>
            </a:r>
          </a:p>
          <a:p>
            <a:pPr marL="171446" indent="-171446" defTabSz="914378">
              <a:buFont typeface="Arial"/>
              <a:buChar char="•"/>
              <a:defRPr/>
            </a:pPr>
            <a:r>
              <a:rPr lang="en-AU" sz="600">
                <a:solidFill>
                  <a:srgbClr val="212121"/>
                </a:solidFill>
                <a:cs typeface="Arial" panose="020B0604020202020204" pitchFamily="34" charset="0"/>
              </a:rPr>
              <a:t>Monash Medical Centre Tower Expansion </a:t>
            </a:r>
          </a:p>
          <a:p>
            <a:pPr marL="171446" indent="-171446" defTabSz="914378">
              <a:buFont typeface="Arial"/>
              <a:buChar char="•"/>
              <a:defRPr/>
            </a:pPr>
            <a:r>
              <a:rPr lang="en-AU" sz="600">
                <a:solidFill>
                  <a:srgbClr val="212121"/>
                </a:solidFill>
                <a:cs typeface="Arial" panose="020B0604020202020204" pitchFamily="34" charset="0"/>
              </a:rPr>
              <a:t>Austin Hospital emergency department upgrade </a:t>
            </a:r>
          </a:p>
          <a:p>
            <a:pPr marL="171446" indent="-171446" defTabSz="914378">
              <a:buFont typeface="Arial"/>
              <a:buChar char="•"/>
              <a:defRPr/>
            </a:pPr>
            <a:r>
              <a:rPr lang="en-AU" sz="600">
                <a:solidFill>
                  <a:srgbClr val="212121"/>
                </a:solidFill>
                <a:cs typeface="Arial" panose="020B0604020202020204" pitchFamily="34" charset="0"/>
              </a:rPr>
              <a:t>Thomas </a:t>
            </a:r>
            <a:r>
              <a:rPr lang="en-AU" sz="600" err="1">
                <a:solidFill>
                  <a:srgbClr val="212121"/>
                </a:solidFill>
                <a:cs typeface="Arial" panose="020B0604020202020204" pitchFamily="34" charset="0"/>
              </a:rPr>
              <a:t>Embling</a:t>
            </a:r>
            <a:r>
              <a:rPr lang="en-AU" sz="600">
                <a:solidFill>
                  <a:srgbClr val="212121"/>
                </a:solidFill>
                <a:cs typeface="Arial" panose="020B0604020202020204" pitchFamily="34" charset="0"/>
              </a:rPr>
              <a:t> Hospital expansion project</a:t>
            </a:r>
          </a:p>
          <a:p>
            <a:pPr marL="171446" indent="-171446" defTabSz="914378">
              <a:buFont typeface="Arial"/>
              <a:buChar char="•"/>
              <a:defRPr/>
            </a:pPr>
            <a:r>
              <a:rPr lang="en-AU" sz="600">
                <a:solidFill>
                  <a:srgbClr val="212121"/>
                </a:solidFill>
                <a:cs typeface="Arial" panose="020B0604020202020204" pitchFamily="34" charset="0"/>
              </a:rPr>
              <a:t>Metropolitan Health Infrastructure Fund </a:t>
            </a:r>
          </a:p>
          <a:p>
            <a:pPr marL="171446" indent="-171446" defTabSz="914378">
              <a:buFont typeface="Arial"/>
              <a:buChar char="•"/>
              <a:defRPr/>
            </a:pPr>
            <a:r>
              <a:rPr lang="en-AU" sz="600">
                <a:solidFill>
                  <a:srgbClr val="212121"/>
                </a:solidFill>
                <a:cs typeface="Arial" panose="020B0604020202020204" pitchFamily="34" charset="0"/>
              </a:rPr>
              <a:t>Royal Melbourne Hospital &amp; Royal Women’s Hospital upgrades</a:t>
            </a:r>
          </a:p>
          <a:p>
            <a:pPr marL="171446" indent="-171446" defTabSz="914378">
              <a:buFont typeface="Arial"/>
              <a:buChar char="•"/>
              <a:defRPr/>
            </a:pPr>
            <a:r>
              <a:rPr lang="en-AU" sz="600">
                <a:solidFill>
                  <a:srgbClr val="212121"/>
                </a:solidFill>
                <a:cs typeface="Arial" panose="020B0604020202020204" pitchFamily="34" charset="0"/>
              </a:rPr>
              <a:t>New Footscray Hospital </a:t>
            </a:r>
            <a:endParaRPr lang="en-AU" sz="600">
              <a:solidFill>
                <a:prstClr val="black"/>
              </a:solidFill>
              <a:ea typeface="Calibri" panose="020F0502020204030204"/>
              <a:cs typeface="Arial" panose="020B0604020202020204" pitchFamily="34" charset="0"/>
            </a:endParaRPr>
          </a:p>
          <a:p>
            <a:pPr marL="171446" indent="-171446" defTabSz="914378">
              <a:buFont typeface="Arial"/>
              <a:buChar char="•"/>
              <a:defRPr/>
            </a:pPr>
            <a:r>
              <a:rPr lang="en-AU" sz="600">
                <a:solidFill>
                  <a:srgbClr val="212121"/>
                </a:solidFill>
                <a:cs typeface="Arial" panose="020B0604020202020204" pitchFamily="34" charset="0"/>
              </a:rPr>
              <a:t>Frankston Hospital redevelopment</a:t>
            </a:r>
          </a:p>
          <a:p>
            <a:pPr marL="171446" indent="-171446" defTabSz="914378">
              <a:buFont typeface="Arial"/>
              <a:buChar char="•"/>
              <a:defRPr/>
            </a:pPr>
            <a:r>
              <a:rPr lang="en-AU" sz="600">
                <a:solidFill>
                  <a:srgbClr val="212121"/>
                </a:solidFill>
                <a:cs typeface="Arial" panose="020B0604020202020204" pitchFamily="34" charset="0"/>
              </a:rPr>
              <a:t>New ambulance branches </a:t>
            </a:r>
            <a:r>
              <a:rPr lang="en-AU" sz="600">
                <a:solidFill>
                  <a:srgbClr val="212121"/>
                </a:solidFill>
                <a:ea typeface="+mn-lt"/>
                <a:cs typeface="Arial" panose="020B0604020202020204" pitchFamily="34" charset="0"/>
              </a:rPr>
              <a:t>– </a:t>
            </a:r>
            <a:r>
              <a:rPr lang="en-AU" sz="600">
                <a:solidFill>
                  <a:prstClr val="black"/>
                </a:solidFill>
                <a:cs typeface="Arial" panose="020B0604020202020204" pitchFamily="34" charset="0"/>
              </a:rPr>
              <a:t>multiple sites</a:t>
            </a:r>
          </a:p>
          <a:p>
            <a:pPr marL="171446" indent="-171446" defTabSz="914378">
              <a:buFont typeface="Arial"/>
              <a:buChar char="•"/>
              <a:defRPr/>
            </a:pPr>
            <a:r>
              <a:rPr lang="en-AU" sz="600">
                <a:solidFill>
                  <a:srgbClr val="212121"/>
                </a:solidFill>
                <a:cs typeface="Arial" panose="020B0604020202020204" pitchFamily="34" charset="0"/>
              </a:rPr>
              <a:t>Emergency department expansions – </a:t>
            </a:r>
            <a:br>
              <a:rPr lang="en-AU" sz="600">
                <a:solidFill>
                  <a:srgbClr val="212121"/>
                </a:solidFill>
                <a:cs typeface="Arial" panose="020B0604020202020204" pitchFamily="34" charset="0"/>
              </a:rPr>
            </a:br>
            <a:r>
              <a:rPr lang="en-AU" sz="600">
                <a:solidFill>
                  <a:prstClr val="black"/>
                </a:solidFill>
                <a:cs typeface="Arial" panose="020B0604020202020204" pitchFamily="34" charset="0"/>
              </a:rPr>
              <a:t>multiple sites</a:t>
            </a:r>
          </a:p>
          <a:p>
            <a:pPr marL="171446" indent="-171446" defTabSz="914378">
              <a:buFont typeface="Arial"/>
              <a:buChar char="•"/>
              <a:defRPr/>
            </a:pPr>
            <a:r>
              <a:rPr lang="en-AU" sz="600">
                <a:solidFill>
                  <a:srgbClr val="212121"/>
                </a:solidFill>
                <a:ea typeface="+mn-lt"/>
                <a:cs typeface="Arial" panose="020B0604020202020204" pitchFamily="34" charset="0"/>
              </a:rPr>
              <a:t>Early Parenting Centres – multiple </a:t>
            </a:r>
            <a:r>
              <a:rPr lang="en-AU" sz="600">
                <a:solidFill>
                  <a:prstClr val="black"/>
                </a:solidFill>
                <a:cs typeface="Arial" panose="020B0604020202020204" pitchFamily="34" charset="0"/>
              </a:rPr>
              <a:t>sites</a:t>
            </a:r>
          </a:p>
          <a:p>
            <a:pPr marL="171446" indent="-171446" defTabSz="914378">
              <a:buFont typeface="Arial"/>
              <a:buChar char="•"/>
              <a:defRPr/>
            </a:pPr>
            <a:r>
              <a:rPr lang="en-AU" sz="600">
                <a:solidFill>
                  <a:srgbClr val="212121"/>
                </a:solidFill>
                <a:cs typeface="Arial" panose="020B0604020202020204" pitchFamily="34" charset="0"/>
              </a:rPr>
              <a:t>Youth Prevention &amp; Recovery Care Centre –</a:t>
            </a:r>
            <a:r>
              <a:rPr lang="en-AU" sz="600">
                <a:solidFill>
                  <a:srgbClr val="212121"/>
                </a:solidFill>
                <a:ea typeface="+mn-lt"/>
                <a:cs typeface="Arial" panose="020B0604020202020204" pitchFamily="34" charset="0"/>
              </a:rPr>
              <a:t> </a:t>
            </a:r>
            <a:r>
              <a:rPr lang="en-AU" sz="600">
                <a:solidFill>
                  <a:prstClr val="black"/>
                </a:solidFill>
                <a:cs typeface="Arial" panose="020B0604020202020204" pitchFamily="34" charset="0"/>
              </a:rPr>
              <a:t>multiple sites</a:t>
            </a:r>
            <a:endParaRPr lang="en-AU" sz="600">
              <a:solidFill>
                <a:prstClr val="black"/>
              </a:solidFill>
              <a:ea typeface="Calibri"/>
              <a:cs typeface="Arial" panose="020B0604020202020204" pitchFamily="34" charset="0"/>
            </a:endParaRPr>
          </a:p>
          <a:p>
            <a:pPr marL="171446" indent="-171446" defTabSz="914378">
              <a:buFont typeface="Arial"/>
              <a:buChar char="•"/>
              <a:defRPr/>
            </a:pPr>
            <a:r>
              <a:rPr lang="en-AU" sz="600">
                <a:solidFill>
                  <a:srgbClr val="212121"/>
                </a:solidFill>
                <a:ea typeface="+mn-lt"/>
                <a:cs typeface="Arial" panose="020B0604020202020204" pitchFamily="34" charset="0"/>
              </a:rPr>
              <a:t>Community Hospitals – </a:t>
            </a:r>
            <a:r>
              <a:rPr lang="en-AU" sz="600">
                <a:solidFill>
                  <a:prstClr val="black"/>
                </a:solidFill>
                <a:cs typeface="Arial" panose="020B0604020202020204" pitchFamily="34" charset="0"/>
              </a:rPr>
              <a:t>multiple sites</a:t>
            </a:r>
          </a:p>
          <a:p>
            <a:pPr marL="171446" indent="-171446" defTabSz="914378">
              <a:buFont typeface="Arial"/>
              <a:buChar char="•"/>
              <a:defRPr/>
            </a:pPr>
            <a:r>
              <a:rPr lang="en-AU" sz="600">
                <a:solidFill>
                  <a:srgbClr val="212121"/>
                </a:solidFill>
                <a:ea typeface="+mn-lt"/>
                <a:cs typeface="Arial" panose="020B0604020202020204" pitchFamily="34" charset="0"/>
              </a:rPr>
              <a:t>PET scanners – </a:t>
            </a:r>
            <a:r>
              <a:rPr lang="en-AU" sz="600">
                <a:solidFill>
                  <a:prstClr val="black"/>
                </a:solidFill>
                <a:cs typeface="Arial" panose="020B0604020202020204" pitchFamily="34" charset="0"/>
              </a:rPr>
              <a:t>multiple sites</a:t>
            </a:r>
            <a:endParaRPr lang="en-AU" sz="600">
              <a:solidFill>
                <a:srgbClr val="FFC000">
                  <a:lumMod val="75000"/>
                </a:srgbClr>
              </a:solidFill>
              <a:ea typeface="Calibri"/>
              <a:cs typeface="Arial" panose="020B0604020202020204" pitchFamily="34" charset="0"/>
            </a:endParaRPr>
          </a:p>
        </p:txBody>
      </p:sp>
      <p:sp>
        <p:nvSpPr>
          <p:cNvPr id="12" name="TextBox 11">
            <a:extLst>
              <a:ext uri="{FF2B5EF4-FFF2-40B4-BE49-F238E27FC236}">
                <a16:creationId xmlns:a16="http://schemas.microsoft.com/office/drawing/2014/main" id="{A110A6DD-C84F-661E-64CE-A835563CCDA2}"/>
              </a:ext>
            </a:extLst>
          </p:cNvPr>
          <p:cNvSpPr txBox="1"/>
          <p:nvPr/>
        </p:nvSpPr>
        <p:spPr>
          <a:xfrm>
            <a:off x="6747423" y="1135460"/>
            <a:ext cx="1856578" cy="1282402"/>
          </a:xfrm>
          <a:prstGeom prst="rect">
            <a:avLst/>
          </a:prstGeom>
          <a:noFill/>
          <a:ln>
            <a:noFill/>
          </a:ln>
        </p:spPr>
        <p:txBody>
          <a:bodyPr wrap="square" lIns="0" tIns="0" rIns="0" bIns="0" rtlCol="0" anchor="t">
            <a:spAutoFit/>
          </a:bodyPr>
          <a:lstStyle/>
          <a:p>
            <a:pPr defTabSz="914378">
              <a:spcAft>
                <a:spcPts val="400"/>
              </a:spcAft>
              <a:defRPr/>
            </a:pPr>
            <a:r>
              <a:rPr lang="en-AU" sz="800" b="1">
                <a:solidFill>
                  <a:srgbClr val="ED7D31"/>
                </a:solidFill>
                <a:latin typeface="Arial"/>
                <a:cs typeface="Arial"/>
              </a:rPr>
              <a:t>South West Victoria</a:t>
            </a:r>
          </a:p>
          <a:p>
            <a:pPr marL="171446" indent="-171446" defTabSz="914378">
              <a:buFont typeface="Arial"/>
              <a:buChar char="•"/>
              <a:defRPr/>
            </a:pPr>
            <a:r>
              <a:rPr lang="en-AU" sz="600">
                <a:solidFill>
                  <a:srgbClr val="212121"/>
                </a:solidFill>
                <a:latin typeface="Arial"/>
                <a:cs typeface="Arial"/>
              </a:rPr>
              <a:t>Warrnambool Base Hospital redevelopment</a:t>
            </a:r>
          </a:p>
          <a:p>
            <a:pPr marL="171446" indent="-171446" defTabSz="914378">
              <a:buFont typeface="Arial"/>
              <a:buChar char="•"/>
              <a:defRPr/>
            </a:pPr>
            <a:r>
              <a:rPr lang="en-AU" sz="600">
                <a:solidFill>
                  <a:srgbClr val="212121"/>
                </a:solidFill>
                <a:latin typeface="Arial"/>
                <a:cs typeface="Arial"/>
              </a:rPr>
              <a:t>Barwon Women’s and Children’s </a:t>
            </a:r>
            <a:endParaRPr lang="en-AU" sz="600">
              <a:solidFill>
                <a:prstClr val="black"/>
              </a:solidFill>
              <a:latin typeface="Arial"/>
              <a:cs typeface="Arial"/>
            </a:endParaRPr>
          </a:p>
          <a:p>
            <a:pPr marL="171446" indent="-171446" defTabSz="914378">
              <a:buFont typeface="Arial"/>
              <a:buChar char="•"/>
              <a:defRPr/>
            </a:pPr>
            <a:r>
              <a:rPr lang="en-AU" sz="600">
                <a:solidFill>
                  <a:srgbClr val="212121"/>
                </a:solidFill>
                <a:latin typeface="Arial"/>
                <a:cs typeface="Arial"/>
              </a:rPr>
              <a:t>New ambulance branches – </a:t>
            </a:r>
            <a:r>
              <a:rPr lang="en-AU" sz="600">
                <a:solidFill>
                  <a:prstClr val="black"/>
                </a:solidFill>
                <a:latin typeface="Arial"/>
                <a:cs typeface="Arial"/>
              </a:rPr>
              <a:t>multiple sites</a:t>
            </a:r>
          </a:p>
          <a:p>
            <a:pPr marL="171446" indent="-171446" defTabSz="914378">
              <a:buFont typeface="Arial"/>
              <a:buChar char="•"/>
              <a:defRPr/>
            </a:pPr>
            <a:r>
              <a:rPr lang="en-AU" sz="600">
                <a:solidFill>
                  <a:srgbClr val="212121"/>
                </a:solidFill>
                <a:latin typeface="Arial"/>
                <a:ea typeface="+mn-lt"/>
                <a:cs typeface="Arial"/>
              </a:rPr>
              <a:t>Acute mental health beds – </a:t>
            </a:r>
            <a:r>
              <a:rPr lang="en-AU" sz="600">
                <a:solidFill>
                  <a:prstClr val="black"/>
                </a:solidFill>
                <a:latin typeface="Arial"/>
                <a:cs typeface="Arial"/>
              </a:rPr>
              <a:t>multiple sites</a:t>
            </a:r>
            <a:endParaRPr lang="en-AU" sz="600">
              <a:solidFill>
                <a:prstClr val="black"/>
              </a:solidFill>
              <a:latin typeface="Arial"/>
              <a:ea typeface="Calibri"/>
              <a:cs typeface="Arial"/>
            </a:endParaRPr>
          </a:p>
          <a:p>
            <a:pPr marL="171446" indent="-171446" defTabSz="914378">
              <a:buFont typeface="Arial"/>
              <a:buChar char="•"/>
              <a:defRPr/>
            </a:pPr>
            <a:r>
              <a:rPr lang="en-AU" sz="600">
                <a:solidFill>
                  <a:srgbClr val="212121"/>
                </a:solidFill>
                <a:latin typeface="Arial"/>
                <a:ea typeface="+mn-lt"/>
                <a:cs typeface="Arial"/>
              </a:rPr>
              <a:t>Camperdown </a:t>
            </a:r>
            <a:r>
              <a:rPr lang="en-AU" sz="600">
                <a:solidFill>
                  <a:srgbClr val="212121"/>
                </a:solidFill>
                <a:latin typeface="Arial"/>
                <a:cs typeface="Arial"/>
              </a:rPr>
              <a:t>aged care upgrade </a:t>
            </a:r>
            <a:endParaRPr lang="en-AU" sz="600">
              <a:solidFill>
                <a:prstClr val="black"/>
              </a:solidFill>
              <a:latin typeface="Arial"/>
              <a:cs typeface="Arial"/>
            </a:endParaRPr>
          </a:p>
          <a:p>
            <a:pPr marL="171446" indent="-171446" defTabSz="914378">
              <a:buFont typeface="Arial"/>
              <a:buChar char="•"/>
              <a:defRPr/>
            </a:pPr>
            <a:r>
              <a:rPr lang="en-AU" sz="600">
                <a:solidFill>
                  <a:srgbClr val="212121"/>
                </a:solidFill>
                <a:latin typeface="Arial"/>
                <a:cs typeface="Arial"/>
              </a:rPr>
              <a:t>Emergency department expansions</a:t>
            </a:r>
            <a:r>
              <a:rPr lang="en-AU" sz="600">
                <a:solidFill>
                  <a:srgbClr val="212121"/>
                </a:solidFill>
                <a:latin typeface="Arial"/>
                <a:ea typeface="+mn-lt"/>
                <a:cs typeface="Arial"/>
              </a:rPr>
              <a:t> – </a:t>
            </a:r>
            <a:br>
              <a:rPr lang="en-AU" sz="600">
                <a:ea typeface="+mn-lt"/>
                <a:cs typeface="Arial" panose="020B0604020202020204" pitchFamily="34" charset="0"/>
              </a:rPr>
            </a:br>
            <a:r>
              <a:rPr lang="en-AU" sz="600">
                <a:solidFill>
                  <a:prstClr val="black"/>
                </a:solidFill>
                <a:latin typeface="Arial"/>
                <a:cs typeface="Arial"/>
              </a:rPr>
              <a:t>multiple sites</a:t>
            </a:r>
            <a:endParaRPr lang="en-AU" sz="600">
              <a:solidFill>
                <a:prstClr val="black"/>
              </a:solidFill>
              <a:latin typeface="Arial"/>
              <a:ea typeface="Calibri"/>
              <a:cs typeface="Arial"/>
            </a:endParaRPr>
          </a:p>
          <a:p>
            <a:pPr marL="171446" indent="-171446" defTabSz="914378">
              <a:buFont typeface="Arial"/>
              <a:buChar char="•"/>
              <a:defRPr/>
            </a:pPr>
            <a:r>
              <a:rPr lang="en-AU" sz="600">
                <a:solidFill>
                  <a:srgbClr val="212121"/>
                </a:solidFill>
                <a:ea typeface="+mn-lt"/>
                <a:cs typeface="Arial" panose="020B0604020202020204" pitchFamily="34" charset="0"/>
              </a:rPr>
              <a:t>Geelong Early Parenting Centre </a:t>
            </a:r>
            <a:endParaRPr lang="en-AU" sz="600">
              <a:solidFill>
                <a:prstClr val="black"/>
              </a:solidFill>
              <a:cs typeface="Arial" panose="020B0604020202020204" pitchFamily="34" charset="0"/>
            </a:endParaRPr>
          </a:p>
          <a:p>
            <a:pPr marL="171446" indent="-171446" defTabSz="914378">
              <a:buFont typeface="Arial"/>
              <a:buChar char="•"/>
              <a:defRPr/>
            </a:pPr>
            <a:r>
              <a:rPr lang="en-AU" sz="600">
                <a:solidFill>
                  <a:srgbClr val="212121"/>
                </a:solidFill>
                <a:cs typeface="Arial" panose="020B0604020202020204" pitchFamily="34" charset="0"/>
              </a:rPr>
              <a:t>Youth Prevention &amp; Recovery Care Centre –</a:t>
            </a:r>
            <a:r>
              <a:rPr lang="en-AU" sz="600">
                <a:solidFill>
                  <a:prstClr val="black"/>
                </a:solidFill>
                <a:cs typeface="Arial" panose="020B0604020202020204" pitchFamily="34" charset="0"/>
              </a:rPr>
              <a:t>multiple sites</a:t>
            </a:r>
            <a:endParaRPr lang="en-AU" sz="600">
              <a:solidFill>
                <a:prstClr val="black"/>
              </a:solidFill>
              <a:ea typeface="Calibri"/>
              <a:cs typeface="Arial" panose="020B0604020202020204" pitchFamily="34" charset="0"/>
            </a:endParaRPr>
          </a:p>
          <a:p>
            <a:pPr marL="171446" indent="-171446" defTabSz="914378">
              <a:buFont typeface="Arial"/>
              <a:buChar char="•"/>
              <a:defRPr/>
            </a:pPr>
            <a:r>
              <a:rPr lang="en-AU" sz="600">
                <a:solidFill>
                  <a:srgbClr val="212121"/>
                </a:solidFill>
                <a:ea typeface="+mn-lt"/>
                <a:cs typeface="Arial" panose="020B0604020202020204" pitchFamily="34" charset="0"/>
              </a:rPr>
              <a:t>Community Hospitals – </a:t>
            </a:r>
            <a:r>
              <a:rPr lang="en-AU" sz="600">
                <a:solidFill>
                  <a:prstClr val="black"/>
                </a:solidFill>
                <a:cs typeface="Arial" panose="020B0604020202020204" pitchFamily="34" charset="0"/>
              </a:rPr>
              <a:t>multiple sites</a:t>
            </a:r>
            <a:endParaRPr lang="en-AU" sz="600">
              <a:solidFill>
                <a:prstClr val="black"/>
              </a:solidFill>
              <a:ea typeface="Calibri"/>
              <a:cs typeface="Arial" panose="020B0604020202020204" pitchFamily="34" charset="0"/>
            </a:endParaRPr>
          </a:p>
          <a:p>
            <a:pPr marL="171446" indent="-171446" defTabSz="914378">
              <a:buFont typeface="Arial"/>
              <a:buChar char="•"/>
              <a:defRPr/>
            </a:pPr>
            <a:r>
              <a:rPr lang="en-AU" sz="600">
                <a:solidFill>
                  <a:srgbClr val="212121"/>
                </a:solidFill>
                <a:latin typeface="Arial"/>
                <a:ea typeface="+mn-lt"/>
                <a:cs typeface="Arial"/>
              </a:rPr>
              <a:t>PET scanners – </a:t>
            </a:r>
            <a:r>
              <a:rPr lang="en-AU" sz="600">
                <a:solidFill>
                  <a:prstClr val="black"/>
                </a:solidFill>
                <a:latin typeface="Arial"/>
                <a:cs typeface="Arial"/>
              </a:rPr>
              <a:t>multiple sites</a:t>
            </a:r>
            <a:endParaRPr lang="en-AU" sz="600">
              <a:solidFill>
                <a:srgbClr val="ED7D31"/>
              </a:solidFill>
              <a:ea typeface="Calibri"/>
              <a:cs typeface="Arial" panose="020B0604020202020204" pitchFamily="34" charset="0"/>
            </a:endParaRPr>
          </a:p>
        </p:txBody>
      </p:sp>
      <p:sp>
        <p:nvSpPr>
          <p:cNvPr id="13" name="TextBox 12">
            <a:extLst>
              <a:ext uri="{FF2B5EF4-FFF2-40B4-BE49-F238E27FC236}">
                <a16:creationId xmlns:a16="http://schemas.microsoft.com/office/drawing/2014/main" id="{A99A9A00-DAC6-9C7E-3CF7-4A2EF1EB6E78}"/>
              </a:ext>
            </a:extLst>
          </p:cNvPr>
          <p:cNvSpPr txBox="1"/>
          <p:nvPr/>
        </p:nvSpPr>
        <p:spPr>
          <a:xfrm>
            <a:off x="4603005" y="1135460"/>
            <a:ext cx="2064002" cy="1374735"/>
          </a:xfrm>
          <a:prstGeom prst="rect">
            <a:avLst/>
          </a:prstGeom>
          <a:noFill/>
          <a:ln>
            <a:noFill/>
          </a:ln>
        </p:spPr>
        <p:txBody>
          <a:bodyPr wrap="square" lIns="0" tIns="0" rIns="0" bIns="0" rtlCol="0" anchor="t">
            <a:spAutoFit/>
          </a:bodyPr>
          <a:lstStyle/>
          <a:p>
            <a:pPr defTabSz="914378">
              <a:spcAft>
                <a:spcPts val="400"/>
              </a:spcAft>
              <a:defRPr/>
            </a:pPr>
            <a:r>
              <a:rPr lang="en-AU" sz="800" b="1">
                <a:solidFill>
                  <a:srgbClr val="AF5650"/>
                </a:solidFill>
                <a:cs typeface="Arial" panose="020B0604020202020204" pitchFamily="34" charset="0"/>
              </a:rPr>
              <a:t>North East Victoria</a:t>
            </a:r>
          </a:p>
          <a:p>
            <a:pPr marL="171446" indent="-171446" defTabSz="914378">
              <a:buFont typeface="Arial"/>
              <a:buChar char="•"/>
              <a:defRPr/>
            </a:pPr>
            <a:r>
              <a:rPr lang="en-AU" sz="600">
                <a:solidFill>
                  <a:srgbClr val="212121"/>
                </a:solidFill>
                <a:cs typeface="Arial" panose="020B0604020202020204" pitchFamily="34" charset="0"/>
              </a:rPr>
              <a:t>Numurkah Hospital campus aged care upgrade </a:t>
            </a:r>
          </a:p>
          <a:p>
            <a:pPr marL="171446" indent="-171446" defTabSz="914378">
              <a:buFont typeface="Arial"/>
              <a:buChar char="•"/>
              <a:defRPr/>
            </a:pPr>
            <a:r>
              <a:rPr lang="en-AU" sz="600">
                <a:solidFill>
                  <a:srgbClr val="212121"/>
                </a:solidFill>
                <a:cs typeface="Arial" panose="020B0604020202020204" pitchFamily="34" charset="0"/>
              </a:rPr>
              <a:t>Albury Wodonga Health Emergency Department expansion</a:t>
            </a:r>
          </a:p>
          <a:p>
            <a:pPr marL="171446" indent="-171446" defTabSz="914378">
              <a:buFont typeface="Arial"/>
              <a:buChar char="•"/>
              <a:defRPr/>
            </a:pPr>
            <a:r>
              <a:rPr lang="en-AU" sz="600">
                <a:solidFill>
                  <a:srgbClr val="212121"/>
                </a:solidFill>
                <a:cs typeface="Arial" panose="020B0604020202020204" pitchFamily="34" charset="0"/>
              </a:rPr>
              <a:t>Albury Base Hospital redevelopment</a:t>
            </a:r>
          </a:p>
          <a:p>
            <a:pPr marL="171446" indent="-171446" defTabSz="914378">
              <a:buFont typeface="Arial"/>
              <a:buChar char="•"/>
              <a:defRPr/>
            </a:pPr>
            <a:r>
              <a:rPr lang="en-AU" sz="600">
                <a:solidFill>
                  <a:srgbClr val="212121"/>
                </a:solidFill>
                <a:cs typeface="Arial" panose="020B0604020202020204" pitchFamily="34" charset="0"/>
              </a:rPr>
              <a:t>Shepparton Early Parenting Centre</a:t>
            </a:r>
          </a:p>
          <a:p>
            <a:pPr marL="171446" indent="-171446" defTabSz="914378">
              <a:buFont typeface="Arial"/>
              <a:buChar char="•"/>
              <a:defRPr/>
            </a:pPr>
            <a:r>
              <a:rPr lang="en-AU" sz="600">
                <a:solidFill>
                  <a:srgbClr val="212121"/>
                </a:solidFill>
                <a:cs typeface="Arial" panose="020B0604020202020204" pitchFamily="34" charset="0"/>
              </a:rPr>
              <a:t>Shepparton Youth Prevention &amp; Recovery Care Centre</a:t>
            </a:r>
          </a:p>
          <a:p>
            <a:pPr marL="171446" indent="-171446" defTabSz="914378">
              <a:buFont typeface="Arial"/>
              <a:buChar char="•"/>
              <a:defRPr/>
            </a:pPr>
            <a:r>
              <a:rPr lang="en-AU" sz="600">
                <a:solidFill>
                  <a:srgbClr val="212121"/>
                </a:solidFill>
                <a:cs typeface="Arial" panose="020B0604020202020204" pitchFamily="34" charset="0"/>
              </a:rPr>
              <a:t>New ambulance branches </a:t>
            </a:r>
            <a:r>
              <a:rPr lang="en-AU" sz="600">
                <a:solidFill>
                  <a:srgbClr val="212121"/>
                </a:solidFill>
                <a:ea typeface="+mn-lt"/>
                <a:cs typeface="Arial" panose="020B0604020202020204" pitchFamily="34" charset="0"/>
              </a:rPr>
              <a:t>– </a:t>
            </a:r>
            <a:r>
              <a:rPr lang="en-AU" sz="600">
                <a:solidFill>
                  <a:prstClr val="black"/>
                </a:solidFill>
                <a:cs typeface="Arial" panose="020B0604020202020204" pitchFamily="34" charset="0"/>
              </a:rPr>
              <a:t>multiple sites</a:t>
            </a:r>
          </a:p>
          <a:p>
            <a:pPr marL="171446" indent="-171446" defTabSz="914378">
              <a:buFont typeface="Arial"/>
              <a:buChar char="•"/>
              <a:defRPr/>
            </a:pPr>
            <a:r>
              <a:rPr lang="en-AU" sz="600">
                <a:solidFill>
                  <a:srgbClr val="212121"/>
                </a:solidFill>
                <a:ea typeface="+mn-lt"/>
                <a:cs typeface="Arial" panose="020B0604020202020204" pitchFamily="34" charset="0"/>
              </a:rPr>
              <a:t>Acute mental health beds – </a:t>
            </a:r>
            <a:r>
              <a:rPr lang="en-AU" sz="600">
                <a:solidFill>
                  <a:prstClr val="black"/>
                </a:solidFill>
                <a:cs typeface="Arial" panose="020B0604020202020204" pitchFamily="34" charset="0"/>
              </a:rPr>
              <a:t>multiple sites</a:t>
            </a:r>
          </a:p>
          <a:p>
            <a:pPr marL="171446" indent="-171446" defTabSz="914378">
              <a:buFont typeface="Arial"/>
              <a:buChar char="•"/>
              <a:defRPr/>
            </a:pPr>
            <a:r>
              <a:rPr lang="en-AU" sz="600">
                <a:solidFill>
                  <a:srgbClr val="212121"/>
                </a:solidFill>
                <a:ea typeface="+mn-lt"/>
                <a:cs typeface="Arial" panose="020B0604020202020204" pitchFamily="34" charset="0"/>
              </a:rPr>
              <a:t>Public Sector Residential Aged Care upgrades – </a:t>
            </a:r>
            <a:r>
              <a:rPr lang="en-AU" sz="600">
                <a:solidFill>
                  <a:prstClr val="black"/>
                </a:solidFill>
                <a:cs typeface="Arial" panose="020B0604020202020204" pitchFamily="34" charset="0"/>
              </a:rPr>
              <a:t>multiple sites</a:t>
            </a:r>
          </a:p>
          <a:p>
            <a:pPr marL="171446" indent="-171446" defTabSz="914378">
              <a:buFont typeface="Arial"/>
              <a:buChar char="•"/>
              <a:defRPr/>
            </a:pPr>
            <a:r>
              <a:rPr lang="en-AU" sz="600">
                <a:solidFill>
                  <a:srgbClr val="212121"/>
                </a:solidFill>
                <a:ea typeface="+mn-lt"/>
                <a:cs typeface="Arial" panose="020B0604020202020204" pitchFamily="34" charset="0"/>
              </a:rPr>
              <a:t>Shepparton Early Parenting Centre </a:t>
            </a:r>
            <a:endParaRPr lang="en-AU" sz="600">
              <a:solidFill>
                <a:prstClr val="black"/>
              </a:solidFill>
              <a:cs typeface="Arial" panose="020B0604020202020204" pitchFamily="34" charset="0"/>
            </a:endParaRPr>
          </a:p>
          <a:p>
            <a:pPr marL="171446" indent="-171446" defTabSz="914378">
              <a:buFont typeface="Arial"/>
              <a:buChar char="•"/>
              <a:defRPr/>
            </a:pPr>
            <a:r>
              <a:rPr lang="en-AU" sz="600">
                <a:solidFill>
                  <a:srgbClr val="212121"/>
                </a:solidFill>
                <a:ea typeface="+mn-lt"/>
                <a:cs typeface="Arial" panose="020B0604020202020204" pitchFamily="34" charset="0"/>
              </a:rPr>
              <a:t>Whittlesea Community Hospital </a:t>
            </a:r>
            <a:endParaRPr lang="en-AU" sz="600">
              <a:solidFill>
                <a:prstClr val="black"/>
              </a:solidFill>
              <a:cs typeface="Arial" panose="020B0604020202020204" pitchFamily="34" charset="0"/>
            </a:endParaRPr>
          </a:p>
          <a:p>
            <a:pPr marL="171446" indent="-171446" defTabSz="914378">
              <a:buFont typeface="Arial"/>
              <a:buChar char="•"/>
              <a:defRPr/>
            </a:pPr>
            <a:r>
              <a:rPr lang="en-AU" sz="600">
                <a:solidFill>
                  <a:srgbClr val="212121"/>
                </a:solidFill>
                <a:ea typeface="+mn-lt"/>
                <a:cs typeface="Arial" panose="020B0604020202020204" pitchFamily="34" charset="0"/>
              </a:rPr>
              <a:t>PET scanners – </a:t>
            </a:r>
            <a:r>
              <a:rPr lang="en-AU" sz="600">
                <a:solidFill>
                  <a:prstClr val="black"/>
                </a:solidFill>
                <a:cs typeface="Arial" panose="020B0604020202020204" pitchFamily="34" charset="0"/>
              </a:rPr>
              <a:t>multiple sites</a:t>
            </a:r>
            <a:endParaRPr lang="en-AU" sz="600">
              <a:solidFill>
                <a:srgbClr val="70AD47">
                  <a:lumMod val="75000"/>
                </a:srgbClr>
              </a:solidFill>
              <a:ea typeface="Calibri"/>
              <a:cs typeface="Arial" panose="020B0604020202020204" pitchFamily="34" charset="0"/>
            </a:endParaRPr>
          </a:p>
        </p:txBody>
      </p:sp>
      <p:sp>
        <p:nvSpPr>
          <p:cNvPr id="14" name="TextBox 13">
            <a:extLst>
              <a:ext uri="{FF2B5EF4-FFF2-40B4-BE49-F238E27FC236}">
                <a16:creationId xmlns:a16="http://schemas.microsoft.com/office/drawing/2014/main" id="{229189A0-DD23-ED1F-4D27-63C1FA7D3059}"/>
              </a:ext>
            </a:extLst>
          </p:cNvPr>
          <p:cNvSpPr txBox="1"/>
          <p:nvPr/>
        </p:nvSpPr>
        <p:spPr>
          <a:xfrm>
            <a:off x="4603005" y="3754648"/>
            <a:ext cx="2079916" cy="913070"/>
          </a:xfrm>
          <a:prstGeom prst="rect">
            <a:avLst/>
          </a:prstGeom>
          <a:noFill/>
          <a:ln>
            <a:noFill/>
          </a:ln>
        </p:spPr>
        <p:txBody>
          <a:bodyPr wrap="square" lIns="0" tIns="0" rIns="0" bIns="0" rtlCol="0" anchor="t">
            <a:spAutoFit/>
          </a:bodyPr>
          <a:lstStyle/>
          <a:p>
            <a:pPr defTabSz="914378">
              <a:spcAft>
                <a:spcPts val="400"/>
              </a:spcAft>
              <a:defRPr/>
            </a:pPr>
            <a:r>
              <a:rPr lang="en-AU" sz="800" b="1">
                <a:solidFill>
                  <a:srgbClr val="9DD8D6"/>
                </a:solidFill>
                <a:cs typeface="Arial" panose="020B0604020202020204" pitchFamily="34" charset="0"/>
              </a:rPr>
              <a:t>South East Victoria </a:t>
            </a:r>
          </a:p>
          <a:p>
            <a:pPr marL="171446" indent="-171446" defTabSz="914378">
              <a:buFont typeface="Arial"/>
              <a:buChar char="•"/>
              <a:defRPr/>
            </a:pPr>
            <a:r>
              <a:rPr lang="en-AU" sz="600">
                <a:solidFill>
                  <a:srgbClr val="212121"/>
                </a:solidFill>
                <a:cs typeface="Arial" panose="020B0604020202020204" pitchFamily="34" charset="0"/>
              </a:rPr>
              <a:t>New hospital in West Gippsland </a:t>
            </a:r>
          </a:p>
          <a:p>
            <a:pPr marL="171446" indent="-171446" defTabSz="914378">
              <a:buFont typeface="Arial"/>
              <a:buChar char="•"/>
              <a:defRPr/>
            </a:pPr>
            <a:r>
              <a:rPr lang="en-AU" sz="600">
                <a:solidFill>
                  <a:srgbClr val="212121"/>
                </a:solidFill>
                <a:cs typeface="Arial" panose="020B0604020202020204" pitchFamily="34" charset="0"/>
              </a:rPr>
              <a:t>Wonthaggi Hospital redevelopment </a:t>
            </a:r>
          </a:p>
          <a:p>
            <a:pPr marL="171446" indent="-171446" defTabSz="914378">
              <a:buFont typeface="Arial"/>
              <a:buChar char="•"/>
              <a:defRPr/>
            </a:pPr>
            <a:r>
              <a:rPr lang="en-AU" sz="600">
                <a:solidFill>
                  <a:srgbClr val="212121"/>
                </a:solidFill>
                <a:cs typeface="Arial" panose="020B0604020202020204" pitchFamily="34" charset="0"/>
              </a:rPr>
              <a:t>Maffra District Hospital aged care upgrade </a:t>
            </a:r>
            <a:endParaRPr lang="en-AU" sz="600">
              <a:solidFill>
                <a:prstClr val="black"/>
              </a:solidFill>
              <a:cs typeface="Arial" panose="020B0604020202020204" pitchFamily="34" charset="0"/>
            </a:endParaRPr>
          </a:p>
          <a:p>
            <a:pPr marL="171446" indent="-171446" defTabSz="914378">
              <a:buFont typeface="Arial"/>
              <a:buChar char="•"/>
              <a:defRPr/>
            </a:pPr>
            <a:r>
              <a:rPr lang="en-AU" sz="600">
                <a:solidFill>
                  <a:srgbClr val="212121"/>
                </a:solidFill>
                <a:cs typeface="Arial" panose="020B0604020202020204" pitchFamily="34" charset="0"/>
              </a:rPr>
              <a:t>New ambulance branches </a:t>
            </a:r>
            <a:r>
              <a:rPr lang="en-AU" sz="600">
                <a:solidFill>
                  <a:srgbClr val="212121"/>
                </a:solidFill>
                <a:ea typeface="+mn-lt"/>
                <a:cs typeface="Arial" panose="020B0604020202020204" pitchFamily="34" charset="0"/>
              </a:rPr>
              <a:t>- </a:t>
            </a:r>
            <a:r>
              <a:rPr lang="en-AU" sz="600">
                <a:solidFill>
                  <a:prstClr val="black"/>
                </a:solidFill>
                <a:cs typeface="Arial" panose="020B0604020202020204" pitchFamily="34" charset="0"/>
              </a:rPr>
              <a:t>multiple sites</a:t>
            </a:r>
          </a:p>
          <a:p>
            <a:pPr marL="171446" indent="-171446" defTabSz="914378">
              <a:buFont typeface="Arial"/>
              <a:buChar char="•"/>
              <a:defRPr/>
            </a:pPr>
            <a:r>
              <a:rPr lang="en-AU" sz="600">
                <a:solidFill>
                  <a:srgbClr val="212121"/>
                </a:solidFill>
                <a:cs typeface="Arial" panose="020B0604020202020204" pitchFamily="34" charset="0"/>
              </a:rPr>
              <a:t>Phillip Island Community Hospital </a:t>
            </a:r>
            <a:endParaRPr lang="en-AU" sz="600">
              <a:solidFill>
                <a:prstClr val="black"/>
              </a:solidFill>
              <a:ea typeface="Calibri" panose="020F0502020204030204"/>
              <a:cs typeface="Arial" panose="020B0604020202020204" pitchFamily="34" charset="0"/>
            </a:endParaRPr>
          </a:p>
          <a:p>
            <a:pPr marL="171446" indent="-171446" defTabSz="914378">
              <a:buFont typeface="Arial"/>
              <a:buChar char="•"/>
              <a:defRPr/>
            </a:pPr>
            <a:r>
              <a:rPr lang="en-AU" sz="600">
                <a:solidFill>
                  <a:srgbClr val="212121"/>
                </a:solidFill>
                <a:ea typeface="+mn-lt"/>
                <a:cs typeface="Arial" panose="020B0604020202020204" pitchFamily="34" charset="0"/>
              </a:rPr>
              <a:t>Public Sector Residential Aged Care upgrades – </a:t>
            </a:r>
            <a:r>
              <a:rPr lang="en-AU" sz="600">
                <a:solidFill>
                  <a:prstClr val="black"/>
                </a:solidFill>
                <a:cs typeface="Arial" panose="020B0604020202020204" pitchFamily="34" charset="0"/>
              </a:rPr>
              <a:t>multiple sites</a:t>
            </a:r>
          </a:p>
          <a:p>
            <a:pPr marL="171446" indent="-171446" defTabSz="914378">
              <a:buFont typeface="Arial"/>
              <a:buChar char="•"/>
              <a:defRPr/>
            </a:pPr>
            <a:r>
              <a:rPr lang="en-AU" sz="600">
                <a:solidFill>
                  <a:srgbClr val="212121"/>
                </a:solidFill>
                <a:ea typeface="+mn-lt"/>
                <a:cs typeface="Arial" panose="020B0604020202020204" pitchFamily="34" charset="0"/>
              </a:rPr>
              <a:t>Traralgon </a:t>
            </a:r>
            <a:r>
              <a:rPr lang="en-AU" sz="600">
                <a:solidFill>
                  <a:srgbClr val="212121"/>
                </a:solidFill>
                <a:cs typeface="Arial" panose="020B0604020202020204" pitchFamily="34" charset="0"/>
              </a:rPr>
              <a:t>Youth Prevention &amp; Recovery Care Centre</a:t>
            </a:r>
            <a:endParaRPr lang="en-AU" sz="600">
              <a:solidFill>
                <a:prstClr val="black"/>
              </a:solidFill>
              <a:ea typeface="Calibri" panose="020F0502020204030204"/>
              <a:cs typeface="Arial" panose="020B0604020202020204" pitchFamily="34" charset="0"/>
            </a:endParaRPr>
          </a:p>
        </p:txBody>
      </p:sp>
      <p:pic>
        <p:nvPicPr>
          <p:cNvPr id="6" name="Picture 5" descr="A map with dots and lines&#10;&#10;Description automatically generated">
            <a:extLst>
              <a:ext uri="{FF2B5EF4-FFF2-40B4-BE49-F238E27FC236}">
                <a16:creationId xmlns:a16="http://schemas.microsoft.com/office/drawing/2014/main" id="{5ED7FB27-9E22-7C4E-F2FD-05634D1E49B2}"/>
              </a:ext>
            </a:extLst>
          </p:cNvPr>
          <p:cNvPicPr>
            <a:picLocks noChangeAspect="1"/>
          </p:cNvPicPr>
          <p:nvPr/>
        </p:nvPicPr>
        <p:blipFill>
          <a:blip r:embed="rId3"/>
          <a:stretch>
            <a:fillRect/>
          </a:stretch>
        </p:blipFill>
        <p:spPr>
          <a:xfrm>
            <a:off x="3031423" y="1652087"/>
            <a:ext cx="1400279" cy="1103171"/>
          </a:xfrm>
          <a:prstGeom prst="rect">
            <a:avLst/>
          </a:prstGeom>
        </p:spPr>
      </p:pic>
      <p:cxnSp>
        <p:nvCxnSpPr>
          <p:cNvPr id="8" name="Straight Arrow Connector 7">
            <a:extLst>
              <a:ext uri="{FF2B5EF4-FFF2-40B4-BE49-F238E27FC236}">
                <a16:creationId xmlns:a16="http://schemas.microsoft.com/office/drawing/2014/main" id="{F9320FC9-52CB-8D7F-D7C8-1649075E29CA}"/>
              </a:ext>
            </a:extLst>
          </p:cNvPr>
          <p:cNvCxnSpPr>
            <a:cxnSpLocks/>
          </p:cNvCxnSpPr>
          <p:nvPr/>
        </p:nvCxnSpPr>
        <p:spPr>
          <a:xfrm flipV="1">
            <a:off x="2286002" y="2685966"/>
            <a:ext cx="1034374" cy="13493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9E0B632-3FCC-55DF-7DC9-5569F6D95F16}"/>
              </a:ext>
            </a:extLst>
          </p:cNvPr>
          <p:cNvSpPr/>
          <p:nvPr/>
        </p:nvSpPr>
        <p:spPr>
          <a:xfrm>
            <a:off x="540000" y="4667718"/>
            <a:ext cx="8191045" cy="1652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3">
            <a:extLst>
              <a:ext uri="{FF2B5EF4-FFF2-40B4-BE49-F238E27FC236}">
                <a16:creationId xmlns:a16="http://schemas.microsoft.com/office/drawing/2014/main" id="{0CFFB246-0FC1-0248-6DBE-28E5DDADAD4A}"/>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14</a:t>
            </a:fld>
            <a:endParaRPr lang="en-AU"/>
          </a:p>
        </p:txBody>
      </p:sp>
      <p:sp>
        <p:nvSpPr>
          <p:cNvPr id="4" name="Footer Placeholder 2">
            <a:extLst>
              <a:ext uri="{FF2B5EF4-FFF2-40B4-BE49-F238E27FC236}">
                <a16:creationId xmlns:a16="http://schemas.microsoft.com/office/drawing/2014/main" id="{7198F472-FFC9-F562-C269-EECAF92A42C5}"/>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6694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544D0-0C49-324C-0F5F-D3D3310152D6}"/>
            </a:ext>
          </a:extLst>
        </p:cNvPr>
        <p:cNvGrpSpPr/>
        <p:nvPr/>
      </p:nvGrpSpPr>
      <p:grpSpPr>
        <a:xfrm>
          <a:off x="0" y="0"/>
          <a:ext cx="0" cy="0"/>
          <a:chOff x="0" y="0"/>
          <a:chExt cx="0" cy="0"/>
        </a:xfrm>
      </p:grpSpPr>
      <p:sp>
        <p:nvSpPr>
          <p:cNvPr id="5" name="Content Placeholder 7">
            <a:extLst>
              <a:ext uri="{FF2B5EF4-FFF2-40B4-BE49-F238E27FC236}">
                <a16:creationId xmlns:a16="http://schemas.microsoft.com/office/drawing/2014/main" id="{9C473C89-D820-0364-4035-CEA4BE32C122}"/>
              </a:ext>
            </a:extLst>
          </p:cNvPr>
          <p:cNvSpPr txBox="1">
            <a:spLocks/>
          </p:cNvSpPr>
          <p:nvPr/>
        </p:nvSpPr>
        <p:spPr bwMode="auto">
          <a:xfrm>
            <a:off x="540000" y="1060173"/>
            <a:ext cx="3828800" cy="794403"/>
          </a:xfrm>
          <a:prstGeom prst="rect">
            <a:avLst/>
          </a:prstGeom>
          <a:solidFill>
            <a:srgbClr val="56D1D2">
              <a:alpha val="50196"/>
            </a:srgbClr>
          </a:solidFill>
          <a:ln>
            <a:noFill/>
          </a:ln>
        </p:spPr>
        <p:txBody>
          <a:bodyPr vert="horz" wrap="square" lIns="180000" tIns="180000" rIns="180000" bIns="180000" numCol="1" anchor="t" anchorCtr="0" compatLnSpc="1">
            <a:prstTxWarp prst="textNoShape">
              <a:avLst/>
            </a:prstTxWarp>
            <a:spAutoFit/>
          </a:bodyPr>
          <a:lstStyle>
            <a:lvl1pPr algn="l" defTabSz="457200" rtl="0" eaLnBrk="1" fontAlgn="base" hangingPunct="1">
              <a:lnSpc>
                <a:spcPct val="100000"/>
              </a:lnSpc>
              <a:spcBef>
                <a:spcPts val="800"/>
              </a:spcBef>
              <a:spcAft>
                <a:spcPts val="800"/>
              </a:spcAft>
              <a:defRPr sz="1400" b="1" kern="1200" baseline="0">
                <a:solidFill>
                  <a:schemeClr val="tx1"/>
                </a:solidFill>
                <a:latin typeface="+mn-lt"/>
                <a:ea typeface="ＭＳ Ｐゴシック" charset="0"/>
                <a:cs typeface="ＭＳ Ｐゴシック" charset="0"/>
              </a:defRPr>
            </a:lvl1pPr>
            <a:lvl2pPr algn="l" defTabSz="457200" rtl="0" eaLnBrk="1" fontAlgn="base" hangingPunct="1">
              <a:lnSpc>
                <a:spcPct val="100000"/>
              </a:lnSpc>
              <a:spcBef>
                <a:spcPct val="0"/>
              </a:spcBef>
              <a:spcAft>
                <a:spcPts val="800"/>
              </a:spcAft>
              <a:defRPr sz="1400" kern="1200">
                <a:solidFill>
                  <a:schemeClr val="tx1"/>
                </a:solidFill>
                <a:latin typeface="+mn-lt"/>
                <a:ea typeface="ＭＳ Ｐゴシック" charset="0"/>
                <a:cs typeface="+mn-cs"/>
              </a:defRPr>
            </a:lvl2pPr>
            <a:lvl3pPr marL="250825" indent="-250825" algn="l" defTabSz="457200" rtl="0" eaLnBrk="1" fontAlgn="base" hangingPunct="1">
              <a:lnSpc>
                <a:spcPct val="100000"/>
              </a:lnSpc>
              <a:spcBef>
                <a:spcPct val="0"/>
              </a:spcBef>
              <a:spcAft>
                <a:spcPts val="800"/>
              </a:spcAft>
              <a:buFont typeface="Arial" panose="020B0604020202020204" pitchFamily="34" charset="0"/>
              <a:buChar char="•"/>
              <a:defRPr sz="1400" kern="1200">
                <a:solidFill>
                  <a:schemeClr val="tx1"/>
                </a:solidFill>
                <a:latin typeface="+mn-lt"/>
                <a:ea typeface="ＭＳ Ｐゴシック" charset="0"/>
                <a:cs typeface="+mn-cs"/>
              </a:defRPr>
            </a:lvl3pPr>
            <a:lvl4pPr marL="503238" indent="-250825" algn="l" defTabSz="457200" rtl="0" eaLnBrk="1" fontAlgn="base" hangingPunct="1">
              <a:lnSpc>
                <a:spcPct val="100000"/>
              </a:lnSpc>
              <a:spcBef>
                <a:spcPct val="0"/>
              </a:spcBef>
              <a:spcAft>
                <a:spcPts val="800"/>
              </a:spcAft>
              <a:buFont typeface="Arial" panose="020B0604020202020204" pitchFamily="34" charset="0"/>
              <a:buChar char="–"/>
              <a:defRPr sz="1400" kern="1200">
                <a:solidFill>
                  <a:schemeClr val="tx1"/>
                </a:solidFill>
                <a:latin typeface="+mn-lt"/>
                <a:ea typeface="ＭＳ Ｐゴシック" charset="0"/>
                <a:cs typeface="+mn-cs"/>
              </a:defRPr>
            </a:lvl4pPr>
            <a:lvl5pPr marL="755650" indent="-250825" algn="l" defTabSz="457200" rtl="0" eaLnBrk="1" fontAlgn="base" hangingPunct="1">
              <a:lnSpc>
                <a:spcPct val="100000"/>
              </a:lnSpc>
              <a:spcBef>
                <a:spcPct val="0"/>
              </a:spcBef>
              <a:spcAft>
                <a:spcPts val="800"/>
              </a:spcAft>
              <a:buFont typeface="Arial" panose="020B0604020202020204" pitchFamily="34" charset="0"/>
              <a:buChar char="&gt;"/>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900"/>
              </a:spcAft>
            </a:pPr>
            <a:r>
              <a:rPr lang="en-AU" b="0">
                <a:ea typeface="ＭＳ Ｐゴシック"/>
              </a:rPr>
              <a:t>Please ensure to raise any questions that you have using the QR code below</a:t>
            </a:r>
          </a:p>
        </p:txBody>
      </p:sp>
      <p:sp>
        <p:nvSpPr>
          <p:cNvPr id="2" name="Title 1">
            <a:extLst>
              <a:ext uri="{FF2B5EF4-FFF2-40B4-BE49-F238E27FC236}">
                <a16:creationId xmlns:a16="http://schemas.microsoft.com/office/drawing/2014/main" id="{482953A1-C09F-227D-CF23-46B8CE3D8A7A}"/>
              </a:ext>
            </a:extLst>
          </p:cNvPr>
          <p:cNvSpPr>
            <a:spLocks noGrp="1"/>
          </p:cNvSpPr>
          <p:nvPr>
            <p:ph type="title"/>
          </p:nvPr>
        </p:nvSpPr>
        <p:spPr>
          <a:xfrm>
            <a:off x="540000" y="257945"/>
            <a:ext cx="8064000" cy="637998"/>
          </a:xfrm>
        </p:spPr>
        <p:txBody>
          <a:bodyPr/>
          <a:lstStyle/>
          <a:p>
            <a:r>
              <a:rPr lang="en-AU"/>
              <a:t>Thank you</a:t>
            </a:r>
            <a:endParaRPr lang="en-US"/>
          </a:p>
        </p:txBody>
      </p:sp>
      <p:pic>
        <p:nvPicPr>
          <p:cNvPr id="7" name="Picture 6" descr="A black background with a black square&#10;&#10;AI-generated content may be incorrect.">
            <a:extLst>
              <a:ext uri="{FF2B5EF4-FFF2-40B4-BE49-F238E27FC236}">
                <a16:creationId xmlns:a16="http://schemas.microsoft.com/office/drawing/2014/main" id="{581E27FE-3AD6-9C27-4AA8-8BC64A58092A}"/>
              </a:ext>
            </a:extLst>
          </p:cNvPr>
          <p:cNvPicPr>
            <a:picLocks noChangeAspect="1"/>
          </p:cNvPicPr>
          <p:nvPr/>
        </p:nvPicPr>
        <p:blipFill>
          <a:blip r:embed="rId3"/>
          <a:stretch>
            <a:fillRect/>
          </a:stretch>
        </p:blipFill>
        <p:spPr>
          <a:xfrm>
            <a:off x="536497" y="2255586"/>
            <a:ext cx="1917903" cy="1917903"/>
          </a:xfrm>
          <a:prstGeom prst="rect">
            <a:avLst/>
          </a:prstGeom>
        </p:spPr>
      </p:pic>
      <p:sp>
        <p:nvSpPr>
          <p:cNvPr id="8" name="Slide Number Placeholder 3">
            <a:extLst>
              <a:ext uri="{FF2B5EF4-FFF2-40B4-BE49-F238E27FC236}">
                <a16:creationId xmlns:a16="http://schemas.microsoft.com/office/drawing/2014/main" id="{63130DCE-768B-D506-E678-9996C51CBEAE}"/>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15</a:t>
            </a:fld>
            <a:endParaRPr lang="en-AU"/>
          </a:p>
        </p:txBody>
      </p:sp>
      <p:pic>
        <p:nvPicPr>
          <p:cNvPr id="13" name="Picture 12" descr="A person and person sitting at a table with laptops&#10;&#10;AI-generated content may be incorrect.">
            <a:extLst>
              <a:ext uri="{FF2B5EF4-FFF2-40B4-BE49-F238E27FC236}">
                <a16:creationId xmlns:a16="http://schemas.microsoft.com/office/drawing/2014/main" id="{FC799496-B1CF-9B40-1E42-AC6602CCE9D5}"/>
              </a:ext>
            </a:extLst>
          </p:cNvPr>
          <p:cNvPicPr>
            <a:picLocks noChangeAspect="1"/>
          </p:cNvPicPr>
          <p:nvPr/>
        </p:nvPicPr>
        <p:blipFill>
          <a:blip r:embed="rId4"/>
          <a:stretch>
            <a:fillRect/>
          </a:stretch>
        </p:blipFill>
        <p:spPr>
          <a:xfrm>
            <a:off x="3471483" y="704453"/>
            <a:ext cx="5282556" cy="3870047"/>
          </a:xfrm>
          <a:prstGeom prst="rect">
            <a:avLst/>
          </a:prstGeom>
        </p:spPr>
      </p:pic>
      <p:sp>
        <p:nvSpPr>
          <p:cNvPr id="3" name="Footer Placeholder 2">
            <a:extLst>
              <a:ext uri="{FF2B5EF4-FFF2-40B4-BE49-F238E27FC236}">
                <a16:creationId xmlns:a16="http://schemas.microsoft.com/office/drawing/2014/main" id="{A76186BD-83AC-23B0-F8BB-0191C3ED6C89}"/>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8128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D7F02-4626-B5B4-05EB-55AB5D7CE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58212-E196-E60A-E1BF-105ABC4143AC}"/>
              </a:ext>
            </a:extLst>
          </p:cNvPr>
          <p:cNvSpPr>
            <a:spLocks noGrp="1"/>
          </p:cNvSpPr>
          <p:nvPr>
            <p:ph type="title"/>
          </p:nvPr>
        </p:nvSpPr>
        <p:spPr/>
        <p:txBody>
          <a:bodyPr/>
          <a:lstStyle/>
          <a:p>
            <a:r>
              <a:rPr lang="en-AU"/>
              <a:t>Thank you</a:t>
            </a:r>
          </a:p>
        </p:txBody>
      </p:sp>
      <p:sp>
        <p:nvSpPr>
          <p:cNvPr id="3" name="Text Placeholder 2">
            <a:extLst>
              <a:ext uri="{FF2B5EF4-FFF2-40B4-BE49-F238E27FC236}">
                <a16:creationId xmlns:a16="http://schemas.microsoft.com/office/drawing/2014/main" id="{7FBE1473-647B-A284-6082-404BDCC72F9B}"/>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165671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3D4902E8-FE9F-9530-E9C2-FEAF3F9D2E75}"/>
              </a:ext>
            </a:extLst>
          </p:cNvPr>
          <p:cNvSpPr txBox="1">
            <a:spLocks/>
          </p:cNvSpPr>
          <p:nvPr/>
        </p:nvSpPr>
        <p:spPr bwMode="auto">
          <a:xfrm>
            <a:off x="540000" y="1076893"/>
            <a:ext cx="7453626" cy="1291975"/>
          </a:xfrm>
          <a:prstGeom prst="rect">
            <a:avLst/>
          </a:prstGeom>
          <a:solidFill>
            <a:srgbClr val="56D1D2">
              <a:alpha val="50196"/>
            </a:srgbClr>
          </a:solidFill>
          <a:ln>
            <a:noFill/>
          </a:ln>
        </p:spPr>
        <p:txBody>
          <a:bodyPr vert="horz" wrap="square" lIns="180000" tIns="180000" rIns="180000" bIns="180000" numCol="1" anchor="t" anchorCtr="0" compatLnSpc="1">
            <a:prstTxWarp prst="textNoShape">
              <a:avLst/>
            </a:prstTxWarp>
            <a:spAutoFit/>
          </a:bodyPr>
          <a:lstStyle>
            <a:lvl1pPr algn="l" defTabSz="457200" rtl="0" eaLnBrk="1" fontAlgn="base" hangingPunct="1">
              <a:lnSpc>
                <a:spcPct val="100000"/>
              </a:lnSpc>
              <a:spcBef>
                <a:spcPts val="800"/>
              </a:spcBef>
              <a:spcAft>
                <a:spcPts val="800"/>
              </a:spcAft>
              <a:defRPr sz="1400" b="1" kern="1200" baseline="0">
                <a:solidFill>
                  <a:schemeClr val="tx1"/>
                </a:solidFill>
                <a:latin typeface="+mn-lt"/>
                <a:ea typeface="ＭＳ Ｐゴシック" charset="0"/>
                <a:cs typeface="ＭＳ Ｐゴシック" charset="0"/>
              </a:defRPr>
            </a:lvl1pPr>
            <a:lvl2pPr algn="l" defTabSz="457200" rtl="0" eaLnBrk="1" fontAlgn="base" hangingPunct="1">
              <a:lnSpc>
                <a:spcPct val="100000"/>
              </a:lnSpc>
              <a:spcBef>
                <a:spcPct val="0"/>
              </a:spcBef>
              <a:spcAft>
                <a:spcPts val="800"/>
              </a:spcAft>
              <a:defRPr sz="1400" kern="1200">
                <a:solidFill>
                  <a:schemeClr val="tx1"/>
                </a:solidFill>
                <a:latin typeface="+mn-lt"/>
                <a:ea typeface="ＭＳ Ｐゴシック" charset="0"/>
                <a:cs typeface="+mn-cs"/>
              </a:defRPr>
            </a:lvl2pPr>
            <a:lvl3pPr marL="250825" indent="-250825" algn="l" defTabSz="457200" rtl="0" eaLnBrk="1" fontAlgn="base" hangingPunct="1">
              <a:lnSpc>
                <a:spcPct val="100000"/>
              </a:lnSpc>
              <a:spcBef>
                <a:spcPct val="0"/>
              </a:spcBef>
              <a:spcAft>
                <a:spcPts val="800"/>
              </a:spcAft>
              <a:buFont typeface="Arial" panose="020B0604020202020204" pitchFamily="34" charset="0"/>
              <a:buChar char="•"/>
              <a:defRPr sz="1400" kern="1200">
                <a:solidFill>
                  <a:schemeClr val="tx1"/>
                </a:solidFill>
                <a:latin typeface="+mn-lt"/>
                <a:ea typeface="ＭＳ Ｐゴシック" charset="0"/>
                <a:cs typeface="+mn-cs"/>
              </a:defRPr>
            </a:lvl3pPr>
            <a:lvl4pPr marL="503238" indent="-250825" algn="l" defTabSz="457200" rtl="0" eaLnBrk="1" fontAlgn="base" hangingPunct="1">
              <a:lnSpc>
                <a:spcPct val="100000"/>
              </a:lnSpc>
              <a:spcBef>
                <a:spcPct val="0"/>
              </a:spcBef>
              <a:spcAft>
                <a:spcPts val="800"/>
              </a:spcAft>
              <a:buFont typeface="Arial" panose="020B0604020202020204" pitchFamily="34" charset="0"/>
              <a:buChar char="–"/>
              <a:defRPr sz="1400" kern="1200">
                <a:solidFill>
                  <a:schemeClr val="tx1"/>
                </a:solidFill>
                <a:latin typeface="+mn-lt"/>
                <a:ea typeface="ＭＳ Ｐゴシック" charset="0"/>
                <a:cs typeface="+mn-cs"/>
              </a:defRPr>
            </a:lvl4pPr>
            <a:lvl5pPr marL="755650" indent="-250825" algn="l" defTabSz="457200" rtl="0" eaLnBrk="1" fontAlgn="base" hangingPunct="1">
              <a:lnSpc>
                <a:spcPct val="100000"/>
              </a:lnSpc>
              <a:spcBef>
                <a:spcPct val="0"/>
              </a:spcBef>
              <a:spcAft>
                <a:spcPts val="800"/>
              </a:spcAft>
              <a:buFont typeface="Arial" panose="020B0604020202020204" pitchFamily="34" charset="0"/>
              <a:buChar char="&gt;"/>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00"/>
              </a:spcBef>
              <a:spcAft>
                <a:spcPts val="900"/>
              </a:spcAft>
            </a:pPr>
            <a:r>
              <a:rPr lang="en-AU" b="0"/>
              <a:t>The </a:t>
            </a:r>
            <a:r>
              <a:rPr lang="en-AU"/>
              <a:t>objective of this session </a:t>
            </a:r>
            <a:r>
              <a:rPr lang="en-AU" b="0"/>
              <a:t>is to raise awareness of the:</a:t>
            </a:r>
          </a:p>
          <a:p>
            <a:pPr marL="285750" indent="-285750">
              <a:spcBef>
                <a:spcPts val="200"/>
              </a:spcBef>
              <a:spcAft>
                <a:spcPts val="900"/>
              </a:spcAft>
              <a:buFont typeface="Arial" panose="020B0604020202020204" pitchFamily="34" charset="0"/>
              <a:buChar char="•"/>
            </a:pPr>
            <a:r>
              <a:rPr lang="en-AU" b="0"/>
              <a:t>Victorian Infrastructure Delivery Authority’s (VIDA) Active Client Model</a:t>
            </a:r>
          </a:p>
          <a:p>
            <a:pPr marL="285750" indent="-285750">
              <a:spcBef>
                <a:spcPts val="200"/>
              </a:spcBef>
              <a:spcAft>
                <a:spcPts val="900"/>
              </a:spcAft>
              <a:buFont typeface="Arial" panose="020B0604020202020204" pitchFamily="34" charset="0"/>
              <a:buChar char="•"/>
            </a:pPr>
            <a:r>
              <a:rPr lang="en-AU" b="0"/>
              <a:t>Victorian Health Building Authority’s (VHBA) OHS Contract Clauses</a:t>
            </a:r>
          </a:p>
        </p:txBody>
      </p:sp>
      <p:sp>
        <p:nvSpPr>
          <p:cNvPr id="2" name="Title 1">
            <a:extLst>
              <a:ext uri="{FF2B5EF4-FFF2-40B4-BE49-F238E27FC236}">
                <a16:creationId xmlns:a16="http://schemas.microsoft.com/office/drawing/2014/main" id="{1280B1FE-D996-CA4B-AD0D-5626BB9F3017}"/>
              </a:ext>
            </a:extLst>
          </p:cNvPr>
          <p:cNvSpPr>
            <a:spLocks noGrp="1"/>
          </p:cNvSpPr>
          <p:nvPr>
            <p:ph type="title"/>
          </p:nvPr>
        </p:nvSpPr>
        <p:spPr>
          <a:xfrm>
            <a:off x="540000" y="257945"/>
            <a:ext cx="8064000" cy="637998"/>
          </a:xfrm>
        </p:spPr>
        <p:txBody>
          <a:bodyPr/>
          <a:lstStyle/>
          <a:p>
            <a:r>
              <a:rPr lang="en-AU"/>
              <a:t>Welcome to VHBA’s Contractor Forum</a:t>
            </a:r>
            <a:endParaRPr lang="en-US"/>
          </a:p>
        </p:txBody>
      </p:sp>
      <p:sp>
        <p:nvSpPr>
          <p:cNvPr id="9" name="Content Placeholder 8">
            <a:extLst>
              <a:ext uri="{FF2B5EF4-FFF2-40B4-BE49-F238E27FC236}">
                <a16:creationId xmlns:a16="http://schemas.microsoft.com/office/drawing/2014/main" id="{B0305593-414E-558E-BEA6-9B2C7A133DC0}"/>
              </a:ext>
            </a:extLst>
          </p:cNvPr>
          <p:cNvSpPr>
            <a:spLocks noGrp="1"/>
          </p:cNvSpPr>
          <p:nvPr>
            <p:ph idx="1"/>
          </p:nvPr>
        </p:nvSpPr>
        <p:spPr>
          <a:xfrm>
            <a:off x="2044611" y="2911191"/>
            <a:ext cx="3470778" cy="1051570"/>
          </a:xfrm>
        </p:spPr>
        <p:txBody>
          <a:bodyPr wrap="square">
            <a:spAutoFit/>
          </a:bodyPr>
          <a:lstStyle/>
          <a:p>
            <a:r>
              <a:rPr lang="en-AU" sz="1100" b="0">
                <a:ea typeface="ＭＳ Ｐゴシック"/>
              </a:rPr>
              <a:t>During this forum, please raise any questions that you have via the </a:t>
            </a:r>
            <a:r>
              <a:rPr lang="en-AU" sz="1100" b="0" err="1">
                <a:ea typeface="ＭＳ Ｐゴシック"/>
              </a:rPr>
              <a:t>Slido</a:t>
            </a:r>
            <a:r>
              <a:rPr lang="en-AU" sz="1100" b="0">
                <a:ea typeface="ＭＳ Ｐゴシック"/>
              </a:rPr>
              <a:t> app </a:t>
            </a:r>
            <a:r>
              <a:rPr lang="en-AU" sz="1100">
                <a:ea typeface="ＭＳ Ｐゴシック"/>
              </a:rPr>
              <a:t>using this QR code </a:t>
            </a:r>
            <a:r>
              <a:rPr lang="en-AU" sz="1100" b="0">
                <a:ea typeface="ＭＳ Ｐゴシック"/>
              </a:rPr>
              <a:t>or the joining link displayed on each slide. </a:t>
            </a:r>
          </a:p>
          <a:p>
            <a:r>
              <a:rPr lang="en-AU" sz="1100" b="0">
                <a:ea typeface="ＭＳ Ｐゴシック"/>
              </a:rPr>
              <a:t>We will collate these and use them to develop an FAQ document that will be distributed following this session.</a:t>
            </a:r>
            <a:endParaRPr lang="en-AU" sz="1100" b="0" i="1"/>
          </a:p>
        </p:txBody>
      </p:sp>
      <p:pic>
        <p:nvPicPr>
          <p:cNvPr id="7" name="Picture 6" descr="A black background with a black square&#10;&#10;AI-generated content may be incorrect.">
            <a:extLst>
              <a:ext uri="{FF2B5EF4-FFF2-40B4-BE49-F238E27FC236}">
                <a16:creationId xmlns:a16="http://schemas.microsoft.com/office/drawing/2014/main" id="{725BF6C2-4AE4-2ABB-0E83-67D5536FBD79}"/>
              </a:ext>
            </a:extLst>
          </p:cNvPr>
          <p:cNvPicPr>
            <a:picLocks noChangeAspect="1"/>
          </p:cNvPicPr>
          <p:nvPr/>
        </p:nvPicPr>
        <p:blipFill>
          <a:blip r:embed="rId3"/>
          <a:stretch>
            <a:fillRect/>
          </a:stretch>
        </p:blipFill>
        <p:spPr>
          <a:xfrm>
            <a:off x="540000" y="2802778"/>
            <a:ext cx="1304984" cy="1304984"/>
          </a:xfrm>
          <a:prstGeom prst="rect">
            <a:avLst/>
          </a:prstGeom>
        </p:spPr>
      </p:pic>
      <p:sp>
        <p:nvSpPr>
          <p:cNvPr id="10" name="Slide Number Placeholder 3">
            <a:extLst>
              <a:ext uri="{FF2B5EF4-FFF2-40B4-BE49-F238E27FC236}">
                <a16:creationId xmlns:a16="http://schemas.microsoft.com/office/drawing/2014/main" id="{9893579E-FD25-DA08-8AF1-28A1DAA38A73}"/>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2</a:t>
            </a:fld>
            <a:endParaRPr lang="en-AU"/>
          </a:p>
        </p:txBody>
      </p:sp>
      <p:sp>
        <p:nvSpPr>
          <p:cNvPr id="11" name="Footer Placeholder 2">
            <a:extLst>
              <a:ext uri="{FF2B5EF4-FFF2-40B4-BE49-F238E27FC236}">
                <a16:creationId xmlns:a16="http://schemas.microsoft.com/office/drawing/2014/main" id="{53E96028-A35C-2BDA-F48E-03E75D44D131}"/>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3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20F8-027F-AA00-E344-BAA79DA9B5D6}"/>
              </a:ext>
            </a:extLst>
          </p:cNvPr>
          <p:cNvSpPr>
            <a:spLocks noGrp="1"/>
          </p:cNvSpPr>
          <p:nvPr>
            <p:ph type="title"/>
          </p:nvPr>
        </p:nvSpPr>
        <p:spPr/>
        <p:txBody>
          <a:bodyPr/>
          <a:lstStyle/>
          <a:p>
            <a:r>
              <a:rPr lang="en-AU"/>
              <a:t>Presenters</a:t>
            </a:r>
          </a:p>
        </p:txBody>
      </p:sp>
      <p:graphicFrame>
        <p:nvGraphicFramePr>
          <p:cNvPr id="7" name="Table 6">
            <a:extLst>
              <a:ext uri="{FF2B5EF4-FFF2-40B4-BE49-F238E27FC236}">
                <a16:creationId xmlns:a16="http://schemas.microsoft.com/office/drawing/2014/main" id="{8323F002-84FE-DA50-AAFC-A888EF6C08BD}"/>
              </a:ext>
            </a:extLst>
          </p:cNvPr>
          <p:cNvGraphicFramePr>
            <a:graphicFrameLocks noGrp="1"/>
          </p:cNvGraphicFramePr>
          <p:nvPr>
            <p:extLst>
              <p:ext uri="{D42A27DB-BD31-4B8C-83A1-F6EECF244321}">
                <p14:modId xmlns:p14="http://schemas.microsoft.com/office/powerpoint/2010/main" val="2326584204"/>
              </p:ext>
            </p:extLst>
          </p:nvPr>
        </p:nvGraphicFramePr>
        <p:xfrm>
          <a:off x="539999" y="1010271"/>
          <a:ext cx="7213351" cy="3116400"/>
        </p:xfrm>
        <a:graphic>
          <a:graphicData uri="http://schemas.openxmlformats.org/drawingml/2006/table">
            <a:tbl>
              <a:tblPr firstRow="1" bandRow="1">
                <a:tableStyleId>{5C22544A-7EE6-4342-B048-85BDC9FD1C3A}</a:tableStyleId>
              </a:tblPr>
              <a:tblGrid>
                <a:gridCol w="1769320">
                  <a:extLst>
                    <a:ext uri="{9D8B030D-6E8A-4147-A177-3AD203B41FA5}">
                      <a16:colId xmlns:a16="http://schemas.microsoft.com/office/drawing/2014/main" val="941479572"/>
                    </a:ext>
                  </a:extLst>
                </a:gridCol>
                <a:gridCol w="3815256">
                  <a:extLst>
                    <a:ext uri="{9D8B030D-6E8A-4147-A177-3AD203B41FA5}">
                      <a16:colId xmlns:a16="http://schemas.microsoft.com/office/drawing/2014/main" val="970753433"/>
                    </a:ext>
                  </a:extLst>
                </a:gridCol>
                <a:gridCol w="1628775">
                  <a:extLst>
                    <a:ext uri="{9D8B030D-6E8A-4147-A177-3AD203B41FA5}">
                      <a16:colId xmlns:a16="http://schemas.microsoft.com/office/drawing/2014/main" val="2614299408"/>
                    </a:ext>
                  </a:extLst>
                </a:gridCol>
              </a:tblGrid>
              <a:tr h="0">
                <a:tc>
                  <a:txBody>
                    <a:bodyPr/>
                    <a:lstStyle/>
                    <a:p>
                      <a:r>
                        <a:rPr lang="en-AU" sz="1100"/>
                        <a:t>Name</a:t>
                      </a:r>
                    </a:p>
                  </a:txBody>
                  <a:tcPr marL="72000" marR="72000" marT="72000" marB="72000" anchor="ctr"/>
                </a:tc>
                <a:tc>
                  <a:txBody>
                    <a:bodyPr/>
                    <a:lstStyle/>
                    <a:p>
                      <a:r>
                        <a:rPr lang="en-AU" sz="1100"/>
                        <a:t>Position</a:t>
                      </a:r>
                    </a:p>
                  </a:txBody>
                  <a:tcPr marL="72000" marR="72000" marT="72000" marB="72000" anchor="ctr"/>
                </a:tc>
                <a:tc>
                  <a:txBody>
                    <a:bodyPr/>
                    <a:lstStyle/>
                    <a:p>
                      <a:r>
                        <a:rPr lang="en-AU" sz="1100"/>
                        <a:t>Slide #</a:t>
                      </a:r>
                    </a:p>
                  </a:txBody>
                  <a:tcPr marL="72000" marR="72000" marT="72000" marB="72000" anchor="ctr"/>
                </a:tc>
                <a:extLst>
                  <a:ext uri="{0D108BD9-81ED-4DB2-BD59-A6C34878D82A}">
                    <a16:rowId xmlns:a16="http://schemas.microsoft.com/office/drawing/2014/main" val="2408021194"/>
                  </a:ext>
                </a:extLst>
              </a:tr>
              <a:tr h="0">
                <a:tc>
                  <a:txBody>
                    <a:bodyPr/>
                    <a:lstStyle/>
                    <a:p>
                      <a:r>
                        <a:rPr lang="en-AU" sz="1100"/>
                        <a:t>Sebastian Chilton-Brand</a:t>
                      </a:r>
                    </a:p>
                  </a:txBody>
                  <a:tcPr marL="72000" marR="72000" marT="72000" marB="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Project Safety Advisor</a:t>
                      </a:r>
                    </a:p>
                  </a:txBody>
                  <a:tcPr marL="72000" marR="72000" marT="72000" marB="72000" anchor="ctr"/>
                </a:tc>
                <a:tc>
                  <a:txBody>
                    <a:bodyPr/>
                    <a:lstStyle/>
                    <a:p>
                      <a:r>
                        <a:rPr lang="en-AU" sz="1100"/>
                        <a:t>1-3. &amp; 15.</a:t>
                      </a:r>
                    </a:p>
                  </a:txBody>
                  <a:tcPr marL="72000" marR="72000" marT="72000" marB="72000" anchor="ctr"/>
                </a:tc>
                <a:extLst>
                  <a:ext uri="{0D108BD9-81ED-4DB2-BD59-A6C34878D82A}">
                    <a16:rowId xmlns:a16="http://schemas.microsoft.com/office/drawing/2014/main" val="323525843"/>
                  </a:ext>
                </a:extLst>
              </a:tr>
              <a:tr h="0">
                <a:tc>
                  <a:txBody>
                    <a:bodyPr/>
                    <a:lstStyle/>
                    <a:p>
                      <a:r>
                        <a:rPr lang="en-AU" sz="1100"/>
                        <a:t>Tracy-Lee Cooke</a:t>
                      </a:r>
                    </a:p>
                  </a:txBody>
                  <a:tcPr marL="72000" marR="72000" marT="72000" marB="72000" anchor="ctr"/>
                </a:tc>
                <a:tc>
                  <a:txBody>
                    <a:bodyPr/>
                    <a:lstStyle/>
                    <a:p>
                      <a:r>
                        <a:rPr lang="en-AU" sz="1100"/>
                        <a:t>Director, Safety</a:t>
                      </a:r>
                    </a:p>
                  </a:txBody>
                  <a:tcPr marL="72000" marR="72000" marT="72000" marB="72000" anchor="ctr"/>
                </a:tc>
                <a:tc>
                  <a:txBody>
                    <a:bodyPr/>
                    <a:lstStyle/>
                    <a:p>
                      <a:r>
                        <a:rPr lang="en-AU" sz="1100"/>
                        <a:t>5.</a:t>
                      </a:r>
                    </a:p>
                  </a:txBody>
                  <a:tcPr marL="72000" marR="72000" marT="72000" marB="72000" anchor="ctr"/>
                </a:tc>
                <a:extLst>
                  <a:ext uri="{0D108BD9-81ED-4DB2-BD59-A6C34878D82A}">
                    <a16:rowId xmlns:a16="http://schemas.microsoft.com/office/drawing/2014/main" val="3905850273"/>
                  </a:ext>
                </a:extLst>
              </a:tr>
              <a:tr h="0">
                <a:tc>
                  <a:txBody>
                    <a:bodyPr/>
                    <a:lstStyle/>
                    <a:p>
                      <a:r>
                        <a:rPr lang="en-AU" sz="1100">
                          <a:latin typeface="+mn-lt"/>
                        </a:rPr>
                        <a:t>Trent Burke</a:t>
                      </a:r>
                    </a:p>
                  </a:txBody>
                  <a:tcPr marL="72000" marR="72000" marT="72000" marB="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Senior Executive Director (HCP)</a:t>
                      </a:r>
                    </a:p>
                  </a:txBody>
                  <a:tcPr marL="72000" marR="72000" marT="72000" marB="72000" anchor="ctr"/>
                </a:tc>
                <a:tc>
                  <a:txBody>
                    <a:bodyPr/>
                    <a:lstStyle/>
                    <a:p>
                      <a:r>
                        <a:rPr lang="en-AU" sz="1100"/>
                        <a:t>6-8.</a:t>
                      </a:r>
                    </a:p>
                  </a:txBody>
                  <a:tcPr marL="72000" marR="72000" marT="72000" marB="72000" anchor="ctr"/>
                </a:tc>
                <a:extLst>
                  <a:ext uri="{0D108BD9-81ED-4DB2-BD59-A6C34878D82A}">
                    <a16:rowId xmlns:a16="http://schemas.microsoft.com/office/drawing/2014/main" val="141263518"/>
                  </a:ext>
                </a:extLst>
              </a:tr>
              <a:tr h="0">
                <a:tc>
                  <a:txBody>
                    <a:bodyPr/>
                    <a:lstStyle/>
                    <a:p>
                      <a:r>
                        <a:rPr lang="en-AU" sz="1100"/>
                        <a:t>John Feil</a:t>
                      </a:r>
                    </a:p>
                  </a:txBody>
                  <a:tcPr marL="72000" marR="72000" marT="72000" marB="72000" anchor="ctr"/>
                </a:tc>
                <a:tc>
                  <a:txBody>
                    <a:bodyPr/>
                    <a:lstStyle/>
                    <a:p>
                      <a:r>
                        <a:rPr lang="en-AU" sz="1100"/>
                        <a:t>Safety Systems Manager</a:t>
                      </a:r>
                    </a:p>
                  </a:txBody>
                  <a:tcPr marL="72000" marR="72000" marT="72000" marB="72000" anchor="ctr"/>
                </a:tc>
                <a:tc>
                  <a:txBody>
                    <a:bodyPr/>
                    <a:lstStyle/>
                    <a:p>
                      <a:r>
                        <a:rPr lang="en-AU" sz="1100"/>
                        <a:t>9-10. &amp; Clauses</a:t>
                      </a:r>
                    </a:p>
                  </a:txBody>
                  <a:tcPr marL="72000" marR="72000" marT="72000" marB="72000" anchor="ctr"/>
                </a:tc>
                <a:extLst>
                  <a:ext uri="{0D108BD9-81ED-4DB2-BD59-A6C34878D82A}">
                    <a16:rowId xmlns:a16="http://schemas.microsoft.com/office/drawing/2014/main" val="523036984"/>
                  </a:ext>
                </a:extLst>
              </a:tr>
              <a:tr h="0">
                <a:tc>
                  <a:txBody>
                    <a:bodyPr/>
                    <a:lstStyle/>
                    <a:p>
                      <a:r>
                        <a:rPr lang="en-AU" sz="1100"/>
                        <a:t>Tess Ingram</a:t>
                      </a:r>
                    </a:p>
                  </a:txBody>
                  <a:tcPr marL="72000" marR="72000" marT="72000" marB="72000" anchor="ctr"/>
                </a:tc>
                <a:tc>
                  <a:txBody>
                    <a:bodyPr/>
                    <a:lstStyle/>
                    <a:p>
                      <a:r>
                        <a:rPr lang="en-AU" sz="1100"/>
                        <a:t>Senior Project Safety Advisor</a:t>
                      </a:r>
                    </a:p>
                  </a:txBody>
                  <a:tcPr marL="72000" marR="72000" marT="72000" marB="72000" anchor="ctr"/>
                </a:tc>
                <a:tc>
                  <a:txBody>
                    <a:bodyPr/>
                    <a:lstStyle/>
                    <a:p>
                      <a:r>
                        <a:rPr lang="en-AU" sz="1100"/>
                        <a:t>9-10. &amp; Clauses</a:t>
                      </a:r>
                    </a:p>
                  </a:txBody>
                  <a:tcPr marL="72000" marR="72000" marT="72000" marB="72000" anchor="ctr"/>
                </a:tc>
                <a:extLst>
                  <a:ext uri="{0D108BD9-81ED-4DB2-BD59-A6C34878D82A}">
                    <a16:rowId xmlns:a16="http://schemas.microsoft.com/office/drawing/2014/main" val="3477463815"/>
                  </a:ext>
                </a:extLst>
              </a:tr>
              <a:tr h="0">
                <a:tc>
                  <a:txBody>
                    <a:bodyPr/>
                    <a:lstStyle/>
                    <a:p>
                      <a:r>
                        <a:rPr lang="en-AU" sz="1100"/>
                        <a:t>Kate Kennedy</a:t>
                      </a:r>
                    </a:p>
                  </a:txBody>
                  <a:tcPr marL="72000" marR="72000" marT="72000" marB="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Principal Project Manager (HCP, PSRACS)</a:t>
                      </a:r>
                    </a:p>
                  </a:txBody>
                  <a:tcPr marL="72000" marR="72000" marT="72000" marB="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11.</a:t>
                      </a:r>
                    </a:p>
                  </a:txBody>
                  <a:tcPr marL="72000" marR="72000" marT="72000" marB="72000" anchor="ctr"/>
                </a:tc>
                <a:extLst>
                  <a:ext uri="{0D108BD9-81ED-4DB2-BD59-A6C34878D82A}">
                    <a16:rowId xmlns:a16="http://schemas.microsoft.com/office/drawing/2014/main" val="4260314046"/>
                  </a:ext>
                </a:extLst>
              </a:tr>
              <a:tr h="0">
                <a:tc>
                  <a:txBody>
                    <a:bodyPr/>
                    <a:lstStyle/>
                    <a:p>
                      <a:r>
                        <a:rPr lang="en-AU" sz="1100">
                          <a:latin typeface="+mn-lt"/>
                        </a:rPr>
                        <a:t>Justin Balasa</a:t>
                      </a:r>
                    </a:p>
                  </a:txBody>
                  <a:tcPr marL="72000" marR="72000" marT="72000" marB="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Project Director (HCP, Community Hospitals)</a:t>
                      </a:r>
                    </a:p>
                  </a:txBody>
                  <a:tcPr marL="72000" marR="72000" marT="72000" marB="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12.</a:t>
                      </a:r>
                    </a:p>
                  </a:txBody>
                  <a:tcPr marL="72000" marR="72000" marT="72000" marB="72000" anchor="ctr"/>
                </a:tc>
                <a:extLst>
                  <a:ext uri="{0D108BD9-81ED-4DB2-BD59-A6C34878D82A}">
                    <a16:rowId xmlns:a16="http://schemas.microsoft.com/office/drawing/2014/main" val="1753070419"/>
                  </a:ext>
                </a:extLst>
              </a:tr>
              <a:tr h="0">
                <a:tc>
                  <a:txBody>
                    <a:bodyPr/>
                    <a:lstStyle/>
                    <a:p>
                      <a:r>
                        <a:rPr lang="en-AU" sz="1100"/>
                        <a:t>Andrew Martin</a:t>
                      </a:r>
                    </a:p>
                  </a:txBody>
                  <a:tcPr marL="72000" marR="72000" marT="72000" marB="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Principal Project Manager (HCP, Community Hospitals)</a:t>
                      </a:r>
                    </a:p>
                  </a:txBody>
                  <a:tcPr marL="72000" marR="72000" marT="72000" marB="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13.</a:t>
                      </a:r>
                    </a:p>
                  </a:txBody>
                  <a:tcPr marL="72000" marR="72000" marT="72000" marB="72000" anchor="ctr"/>
                </a:tc>
                <a:extLst>
                  <a:ext uri="{0D108BD9-81ED-4DB2-BD59-A6C34878D82A}">
                    <a16:rowId xmlns:a16="http://schemas.microsoft.com/office/drawing/2014/main" val="2407319389"/>
                  </a:ext>
                </a:extLst>
              </a:tr>
              <a:tr h="0">
                <a:tc>
                  <a:txBody>
                    <a:bodyPr/>
                    <a:lstStyle/>
                    <a:p>
                      <a:r>
                        <a:rPr lang="en-AU" sz="1100"/>
                        <a:t>Sophia Motamed</a:t>
                      </a:r>
                    </a:p>
                  </a:txBody>
                  <a:tcPr marL="72000" marR="72000" marT="72000" marB="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Principal Project Manager (HCP, PSRACS)</a:t>
                      </a:r>
                    </a:p>
                  </a:txBody>
                  <a:tcPr marL="72000" marR="72000" marT="72000" marB="72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a:t>14.</a:t>
                      </a:r>
                    </a:p>
                  </a:txBody>
                  <a:tcPr marL="72000" marR="72000" marT="72000" marB="72000" anchor="ctr"/>
                </a:tc>
                <a:extLst>
                  <a:ext uri="{0D108BD9-81ED-4DB2-BD59-A6C34878D82A}">
                    <a16:rowId xmlns:a16="http://schemas.microsoft.com/office/drawing/2014/main" val="204760687"/>
                  </a:ext>
                </a:extLst>
              </a:tr>
            </a:tbl>
          </a:graphicData>
        </a:graphic>
      </p:graphicFrame>
      <p:sp>
        <p:nvSpPr>
          <p:cNvPr id="6" name="Slide Number Placeholder 3">
            <a:extLst>
              <a:ext uri="{FF2B5EF4-FFF2-40B4-BE49-F238E27FC236}">
                <a16:creationId xmlns:a16="http://schemas.microsoft.com/office/drawing/2014/main" id="{B3A16921-F7ED-3A9B-675B-B2FC030C39F7}"/>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3</a:t>
            </a:fld>
            <a:endParaRPr lang="en-AU"/>
          </a:p>
        </p:txBody>
      </p:sp>
      <p:sp>
        <p:nvSpPr>
          <p:cNvPr id="3" name="Footer Placeholder 2">
            <a:extLst>
              <a:ext uri="{FF2B5EF4-FFF2-40B4-BE49-F238E27FC236}">
                <a16:creationId xmlns:a16="http://schemas.microsoft.com/office/drawing/2014/main" id="{6457C80D-EF97-BEFC-069F-5EA5A928B012}"/>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2973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7EC9-4B2A-8468-4C3B-5CAA24455C44}"/>
              </a:ext>
            </a:extLst>
          </p:cNvPr>
          <p:cNvSpPr>
            <a:spLocks noGrp="1"/>
          </p:cNvSpPr>
          <p:nvPr>
            <p:ph type="title"/>
          </p:nvPr>
        </p:nvSpPr>
        <p:spPr/>
        <p:txBody>
          <a:bodyPr/>
          <a:lstStyle/>
          <a:p>
            <a:r>
              <a:rPr lang="en-AU"/>
              <a:t>A Message from the VHBA CEO</a:t>
            </a:r>
          </a:p>
        </p:txBody>
      </p:sp>
      <p:sp>
        <p:nvSpPr>
          <p:cNvPr id="4" name="Slide Number Placeholder 3">
            <a:extLst>
              <a:ext uri="{FF2B5EF4-FFF2-40B4-BE49-F238E27FC236}">
                <a16:creationId xmlns:a16="http://schemas.microsoft.com/office/drawing/2014/main" id="{7D30888C-0A7C-E4E2-363D-44DF3119B90F}"/>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4</a:t>
            </a:fld>
            <a:endParaRPr lang="en-AU"/>
          </a:p>
        </p:txBody>
      </p:sp>
      <p:sp>
        <p:nvSpPr>
          <p:cNvPr id="9" name="Footer Placeholder 2">
            <a:extLst>
              <a:ext uri="{FF2B5EF4-FFF2-40B4-BE49-F238E27FC236}">
                <a16:creationId xmlns:a16="http://schemas.microsoft.com/office/drawing/2014/main" id="{49EDCC35-24B6-E4AE-7DA9-BDB5D3F3BA9F}"/>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3" name="Online Media 2" descr="Pricilla Radice, VHBA  CEO - OHS event">
            <a:hlinkClick r:id="" action="ppaction://media"/>
            <a:extLst>
              <a:ext uri="{FF2B5EF4-FFF2-40B4-BE49-F238E27FC236}">
                <a16:creationId xmlns:a16="http://schemas.microsoft.com/office/drawing/2014/main" id="{E8CD8D83-CCD4-0B03-1773-263637428280}"/>
              </a:ext>
            </a:extLst>
          </p:cNvPr>
          <p:cNvPicPr>
            <a:picLocks noRot="1" noChangeAspect="1"/>
          </p:cNvPicPr>
          <p:nvPr>
            <a:videoFile r:link="rId1"/>
          </p:nvPr>
        </p:nvPicPr>
        <p:blipFill>
          <a:blip r:embed="rId3"/>
          <a:stretch>
            <a:fillRect/>
          </a:stretch>
        </p:blipFill>
        <p:spPr>
          <a:xfrm>
            <a:off x="1411361" y="895943"/>
            <a:ext cx="6148639" cy="3464022"/>
          </a:xfrm>
          <a:prstGeom prst="rect">
            <a:avLst/>
          </a:prstGeom>
        </p:spPr>
      </p:pic>
    </p:spTree>
    <p:extLst>
      <p:ext uri="{BB962C8B-B14F-4D97-AF65-F5344CB8AC3E}">
        <p14:creationId xmlns:p14="http://schemas.microsoft.com/office/powerpoint/2010/main" val="31240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637581-BBB2-930A-88A9-8E77693DB569}"/>
              </a:ext>
            </a:extLst>
          </p:cNvPr>
          <p:cNvSpPr>
            <a:spLocks noGrp="1"/>
          </p:cNvSpPr>
          <p:nvPr>
            <p:ph type="title"/>
          </p:nvPr>
        </p:nvSpPr>
        <p:spPr/>
        <p:txBody>
          <a:bodyPr/>
          <a:lstStyle/>
          <a:p>
            <a:r>
              <a:rPr lang="en-AU"/>
              <a:t>Being an Active Client - Background</a:t>
            </a:r>
          </a:p>
        </p:txBody>
      </p:sp>
      <p:sp>
        <p:nvSpPr>
          <p:cNvPr id="6" name="Content Placeholder 5">
            <a:extLst>
              <a:ext uri="{FF2B5EF4-FFF2-40B4-BE49-F238E27FC236}">
                <a16:creationId xmlns:a16="http://schemas.microsoft.com/office/drawing/2014/main" id="{3AFC1C62-089A-2CB9-C864-48C7204ED544}"/>
              </a:ext>
            </a:extLst>
          </p:cNvPr>
          <p:cNvSpPr>
            <a:spLocks noGrp="1"/>
          </p:cNvSpPr>
          <p:nvPr>
            <p:ph idx="1"/>
          </p:nvPr>
        </p:nvSpPr>
        <p:spPr>
          <a:xfrm>
            <a:off x="539999" y="1055222"/>
            <a:ext cx="7502787" cy="2280645"/>
          </a:xfrm>
        </p:spPr>
        <p:txBody>
          <a:bodyPr>
            <a:noAutofit/>
          </a:bodyPr>
          <a:lstStyle/>
          <a:p>
            <a:r>
              <a:rPr lang="en-GB" altLang="en-US" sz="1000" b="0"/>
              <a:t>Organisational issues and management actions contribute to workplace accidents (Reason, 1990). </a:t>
            </a:r>
          </a:p>
          <a:p>
            <a:r>
              <a:rPr lang="en-GB" altLang="en-US" sz="1000" b="0"/>
              <a:t>Analysis of construction accidents can be attributed to professional or managerial failures arising well before work commences on site, most notably in the planning and design stages (</a:t>
            </a:r>
            <a:r>
              <a:rPr lang="en-GB" altLang="en-US" sz="1000" b="0" err="1"/>
              <a:t>Bomel</a:t>
            </a:r>
            <a:r>
              <a:rPr lang="en-GB" altLang="en-US" sz="1000" b="0"/>
              <a:t>, 2001, </a:t>
            </a:r>
            <a:r>
              <a:rPr lang="en-GB" altLang="en-US" sz="1000" b="0" err="1"/>
              <a:t>Suraji</a:t>
            </a:r>
            <a:r>
              <a:rPr lang="en-GB" altLang="en-US" sz="1000" b="0"/>
              <a:t> et al 2001; HSE 2003). </a:t>
            </a:r>
          </a:p>
          <a:p>
            <a:r>
              <a:rPr lang="en-GB" altLang="en-US" sz="1000" b="0"/>
              <a:t>Client requirements identified by UK researchers as one of the most significant root causes of construction site accidents (HSE </a:t>
            </a:r>
            <a:r>
              <a:rPr lang="en-GB" altLang="en-US" sz="1000" b="0">
                <a:solidFill>
                  <a:srgbClr val="000000"/>
                </a:solidFill>
                <a:latin typeface="+mj-lt"/>
                <a:ea typeface="ＭＳ Ｐゴシック" panose="020B0600070205080204" pitchFamily="34" charset="-128"/>
                <a:cs typeface="+mn-cs"/>
              </a:rPr>
              <a:t>2003</a:t>
            </a:r>
            <a:r>
              <a:rPr lang="en-GB" altLang="en-US" sz="1000" b="0"/>
              <a:t>)</a:t>
            </a:r>
          </a:p>
          <a:p>
            <a:r>
              <a:rPr lang="en-GB" altLang="en-US" sz="1000" b="0"/>
              <a:t>‘initiators’ of projects and purchasers of the construction industry’s product, clients are in the best position to drive the cultural change in relation to OHS improvements (Levitt and </a:t>
            </a:r>
            <a:r>
              <a:rPr lang="en-GB" altLang="en-US" sz="1000" b="0" err="1"/>
              <a:t>Samelson</a:t>
            </a:r>
            <a:r>
              <a:rPr lang="en-GB" altLang="en-US" sz="1000" b="0"/>
              <a:t> 1993).</a:t>
            </a:r>
          </a:p>
          <a:p>
            <a:r>
              <a:rPr lang="en-GB" altLang="en-US" sz="1000" b="0"/>
              <a:t>US-based research revealed that the involvement of the client in pre-project planning, financially supporting the constructor’s safety program and participating in the day-to-day project OHS activities were important requisites for excellent project OHS performance (Huang and Hinze 2006a; 2006b). </a:t>
            </a:r>
            <a:endParaRPr lang="en-AU" altLang="en-US" sz="1000" b="0"/>
          </a:p>
        </p:txBody>
      </p:sp>
      <p:sp>
        <p:nvSpPr>
          <p:cNvPr id="8" name="TextBox 7">
            <a:extLst>
              <a:ext uri="{FF2B5EF4-FFF2-40B4-BE49-F238E27FC236}">
                <a16:creationId xmlns:a16="http://schemas.microsoft.com/office/drawing/2014/main" id="{3E969FF4-6D42-78B7-7FF7-24AE1BC045F8}"/>
              </a:ext>
            </a:extLst>
          </p:cNvPr>
          <p:cNvSpPr txBox="1"/>
          <p:nvPr/>
        </p:nvSpPr>
        <p:spPr>
          <a:xfrm>
            <a:off x="539999" y="3495146"/>
            <a:ext cx="7926668" cy="732848"/>
          </a:xfrm>
          <a:prstGeom prst="rect">
            <a:avLst/>
          </a:prstGeom>
          <a:solidFill>
            <a:schemeClr val="accent1"/>
          </a:solidFill>
        </p:spPr>
        <p:txBody>
          <a:bodyPr wrap="square" lIns="180000" tIns="180000" rIns="180000" bIns="180000">
            <a:spAutoFit/>
          </a:bodyPr>
          <a:lstStyle/>
          <a:p>
            <a:pPr>
              <a:spcBef>
                <a:spcPts val="0"/>
              </a:spcBef>
              <a:tabLst>
                <a:tab pos="7600950" algn="l"/>
              </a:tabLst>
            </a:pPr>
            <a:r>
              <a:rPr lang="en-GB" altLang="en-US" sz="1200">
                <a:solidFill>
                  <a:schemeClr val="bg1"/>
                </a:solidFill>
              </a:rPr>
              <a:t>“</a:t>
            </a:r>
            <a:r>
              <a:rPr lang="en-GB" altLang="en-US" sz="1200" i="1">
                <a:solidFill>
                  <a:schemeClr val="bg1"/>
                </a:solidFill>
              </a:rPr>
              <a:t>Governments are major employers, policy makers, regulators and purchasers of equipment and services. They have a leadership role in preventing work-related death, injury and disease in Australia”</a:t>
            </a:r>
            <a:r>
              <a:rPr lang="en-GB" altLang="en-US" sz="1200">
                <a:solidFill>
                  <a:schemeClr val="bg1"/>
                </a:solidFill>
              </a:rPr>
              <a:t> (ASCC, 2006, p9). </a:t>
            </a:r>
            <a:endParaRPr lang="en-AU" sz="1200">
              <a:solidFill>
                <a:schemeClr val="bg1"/>
              </a:solidFill>
            </a:endParaRPr>
          </a:p>
        </p:txBody>
      </p:sp>
      <p:sp>
        <p:nvSpPr>
          <p:cNvPr id="9" name="Slide Number Placeholder 3">
            <a:extLst>
              <a:ext uri="{FF2B5EF4-FFF2-40B4-BE49-F238E27FC236}">
                <a16:creationId xmlns:a16="http://schemas.microsoft.com/office/drawing/2014/main" id="{FF13D570-DCBD-AEA8-11D2-244A3CD84178}"/>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5</a:t>
            </a:fld>
            <a:endParaRPr lang="en-AU"/>
          </a:p>
        </p:txBody>
      </p:sp>
      <p:sp>
        <p:nvSpPr>
          <p:cNvPr id="2" name="Footer Placeholder 2">
            <a:extLst>
              <a:ext uri="{FF2B5EF4-FFF2-40B4-BE49-F238E27FC236}">
                <a16:creationId xmlns:a16="http://schemas.microsoft.com/office/drawing/2014/main" id="{ABF2A722-6324-F43F-CB7A-FA8855176F83}"/>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3584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61D697B-DFDB-1A27-4139-3FA8E8266AC6}"/>
              </a:ext>
            </a:extLst>
          </p:cNvPr>
          <p:cNvSpPr>
            <a:spLocks noGrp="1"/>
          </p:cNvSpPr>
          <p:nvPr>
            <p:ph type="title"/>
          </p:nvPr>
        </p:nvSpPr>
        <p:spPr/>
        <p:txBody>
          <a:bodyPr/>
          <a:lstStyle/>
          <a:p>
            <a:r>
              <a:rPr lang="en-AU"/>
              <a:t>Overall client OHS oversight ‘models’*</a:t>
            </a:r>
            <a:endParaRPr lang="en-US"/>
          </a:p>
        </p:txBody>
      </p:sp>
      <p:sp>
        <p:nvSpPr>
          <p:cNvPr id="2" name="TextBox 1">
            <a:extLst>
              <a:ext uri="{FF2B5EF4-FFF2-40B4-BE49-F238E27FC236}">
                <a16:creationId xmlns:a16="http://schemas.microsoft.com/office/drawing/2014/main" id="{5CDA05E8-FFE3-0DA2-81D3-E12A1E1928B5}"/>
              </a:ext>
            </a:extLst>
          </p:cNvPr>
          <p:cNvSpPr txBox="1"/>
          <p:nvPr/>
        </p:nvSpPr>
        <p:spPr>
          <a:xfrm>
            <a:off x="540000" y="4475434"/>
            <a:ext cx="3819719" cy="107722"/>
          </a:xfrm>
          <a:prstGeom prst="rect">
            <a:avLst/>
          </a:prstGeom>
          <a:noFill/>
        </p:spPr>
        <p:txBody>
          <a:bodyPr wrap="square" lIns="0" tIns="0" rIns="0" bIns="0" rtlCol="0">
            <a:spAutoFit/>
          </a:bodyPr>
          <a:lstStyle/>
          <a:p>
            <a:pPr defTabSz="342900" eaLnBrk="1" fontAlgn="auto" hangingPunct="1">
              <a:spcBef>
                <a:spcPts val="0"/>
              </a:spcBef>
              <a:spcAft>
                <a:spcPts val="0"/>
              </a:spcAft>
              <a:defRPr/>
            </a:pPr>
            <a:r>
              <a:rPr lang="en-AU" sz="700" i="1">
                <a:solidFill>
                  <a:prstClr val="black"/>
                </a:solidFill>
                <a:ea typeface="+mn-ea"/>
                <a:cs typeface="Arial" panose="020B0604020202020204" pitchFamily="34" charset="0"/>
              </a:rPr>
              <a:t>*Advice from Herbert, Smith, Freehills August 15</a:t>
            </a:r>
          </a:p>
        </p:txBody>
      </p:sp>
      <p:sp>
        <p:nvSpPr>
          <p:cNvPr id="8" name="Text Box 71">
            <a:extLst>
              <a:ext uri="{FF2B5EF4-FFF2-40B4-BE49-F238E27FC236}">
                <a16:creationId xmlns:a16="http://schemas.microsoft.com/office/drawing/2014/main" id="{17C7B1E0-6AA1-8D78-831B-9D1BE4BA08A3}"/>
              </a:ext>
            </a:extLst>
          </p:cNvPr>
          <p:cNvSpPr txBox="1">
            <a:spLocks noChangeArrowheads="1"/>
          </p:cNvSpPr>
          <p:nvPr/>
        </p:nvSpPr>
        <p:spPr bwMode="auto">
          <a:xfrm>
            <a:off x="539998" y="2932728"/>
            <a:ext cx="8064000" cy="702857"/>
          </a:xfrm>
          <a:prstGeom prst="rect">
            <a:avLst/>
          </a:prstGeom>
          <a:solidFill>
            <a:schemeClr val="bg1">
              <a:lumMod val="95000"/>
            </a:schemeClr>
          </a:solidFill>
          <a:ln>
            <a:noFill/>
          </a:ln>
          <a:effectLst/>
        </p:spPr>
        <p:txBody>
          <a:bodyPr wrap="square" lIns="0" tIns="108000" rIns="0" bIns="108000">
            <a:spAutoFit/>
          </a:bodyPr>
          <a:lstStyle>
            <a:lvl1pPr defTabSz="957263">
              <a:defRPr>
                <a:solidFill>
                  <a:schemeClr val="tx1"/>
                </a:solidFill>
                <a:latin typeface="Arial" pitchFamily="34" charset="0"/>
              </a:defRPr>
            </a:lvl1pPr>
            <a:lvl2pPr marL="742950" indent="-285750" defTabSz="957263">
              <a:defRPr>
                <a:solidFill>
                  <a:schemeClr val="tx1"/>
                </a:solidFill>
                <a:latin typeface="Arial" pitchFamily="34" charset="0"/>
              </a:defRPr>
            </a:lvl2pPr>
            <a:lvl3pPr marL="1143000" indent="-228600" defTabSz="957263">
              <a:defRPr>
                <a:solidFill>
                  <a:schemeClr val="tx1"/>
                </a:solidFill>
                <a:latin typeface="Arial" pitchFamily="34" charset="0"/>
              </a:defRPr>
            </a:lvl3pPr>
            <a:lvl4pPr marL="1600200" indent="-228600" defTabSz="957263">
              <a:defRPr>
                <a:solidFill>
                  <a:schemeClr val="tx1"/>
                </a:solidFill>
                <a:latin typeface="Arial" pitchFamily="34" charset="0"/>
              </a:defRPr>
            </a:lvl4pPr>
            <a:lvl5pPr marL="2057400" indent="-228600" defTabSz="957263">
              <a:defRPr>
                <a:solidFill>
                  <a:schemeClr val="tx1"/>
                </a:solidFill>
                <a:latin typeface="Arial" pitchFamily="34" charset="0"/>
              </a:defRPr>
            </a:lvl5pPr>
            <a:lvl6pPr marL="2514600" indent="-228600" defTabSz="957263" fontAlgn="base">
              <a:spcBef>
                <a:spcPct val="0"/>
              </a:spcBef>
              <a:spcAft>
                <a:spcPct val="0"/>
              </a:spcAft>
              <a:defRPr>
                <a:solidFill>
                  <a:schemeClr val="tx1"/>
                </a:solidFill>
                <a:latin typeface="Arial" pitchFamily="34" charset="0"/>
              </a:defRPr>
            </a:lvl6pPr>
            <a:lvl7pPr marL="2971800" indent="-228600" defTabSz="957263" fontAlgn="base">
              <a:spcBef>
                <a:spcPct val="0"/>
              </a:spcBef>
              <a:spcAft>
                <a:spcPct val="0"/>
              </a:spcAft>
              <a:defRPr>
                <a:solidFill>
                  <a:schemeClr val="tx1"/>
                </a:solidFill>
                <a:latin typeface="Arial" pitchFamily="34" charset="0"/>
              </a:defRPr>
            </a:lvl7pPr>
            <a:lvl8pPr marL="3429000" indent="-228600" defTabSz="957263" fontAlgn="base">
              <a:spcBef>
                <a:spcPct val="0"/>
              </a:spcBef>
              <a:spcAft>
                <a:spcPct val="0"/>
              </a:spcAft>
              <a:defRPr>
                <a:solidFill>
                  <a:schemeClr val="tx1"/>
                </a:solidFill>
                <a:latin typeface="Arial" pitchFamily="34" charset="0"/>
              </a:defRPr>
            </a:lvl8pPr>
            <a:lvl9pPr marL="3886200" indent="-228600" defTabSz="957263" fontAlgn="base">
              <a:spcBef>
                <a:spcPct val="0"/>
              </a:spcBef>
              <a:spcAft>
                <a:spcPct val="0"/>
              </a:spcAft>
              <a:defRPr>
                <a:solidFill>
                  <a:schemeClr val="tx1"/>
                </a:solidFill>
                <a:latin typeface="Arial" pitchFamily="34" charset="0"/>
              </a:defRPr>
            </a:lvl9pPr>
          </a:lstStyle>
          <a:p>
            <a:pPr algn="ctr" defTabSz="717947" fontAlgn="auto">
              <a:spcBef>
                <a:spcPct val="50000"/>
              </a:spcBef>
              <a:spcAft>
                <a:spcPts val="0"/>
              </a:spcAft>
              <a:defRPr/>
            </a:pPr>
            <a:r>
              <a:rPr lang="en-US" altLang="en-US" sz="1000"/>
              <a:t>Review of key documents and engagement on safety incidents</a:t>
            </a:r>
            <a:br>
              <a:rPr lang="en-US" altLang="en-US" sz="1000"/>
            </a:br>
            <a:r>
              <a:rPr lang="en-US" altLang="en-US" sz="1000"/>
              <a:t>Considered monitoring against contract</a:t>
            </a:r>
            <a:br>
              <a:rPr lang="en-US" altLang="en-US" sz="1000"/>
            </a:br>
            <a:r>
              <a:rPr lang="en-US" altLang="en-US" sz="1000">
                <a:ea typeface="+mn-ea"/>
              </a:rPr>
              <a:t>Some internal expertise on overall subject matter</a:t>
            </a:r>
            <a:endParaRPr lang="en-AU" altLang="en-US" sz="1000"/>
          </a:p>
        </p:txBody>
      </p:sp>
      <p:sp>
        <p:nvSpPr>
          <p:cNvPr id="20" name="TextBox 19">
            <a:extLst>
              <a:ext uri="{FF2B5EF4-FFF2-40B4-BE49-F238E27FC236}">
                <a16:creationId xmlns:a16="http://schemas.microsoft.com/office/drawing/2014/main" id="{002D4FD7-9ACF-ACB7-CA19-015FCC5A81AC}"/>
              </a:ext>
            </a:extLst>
          </p:cNvPr>
          <p:cNvSpPr txBox="1"/>
          <p:nvPr/>
        </p:nvSpPr>
        <p:spPr>
          <a:xfrm>
            <a:off x="540000" y="4234599"/>
            <a:ext cx="4582257" cy="115416"/>
          </a:xfrm>
          <a:prstGeom prst="rect">
            <a:avLst/>
          </a:prstGeom>
          <a:noFill/>
        </p:spPr>
        <p:txBody>
          <a:bodyPr wrap="square" lIns="0" tIns="0" rIns="0" bIns="0">
            <a:spAutoFit/>
          </a:bodyPr>
          <a:lstStyle/>
          <a:p>
            <a:pPr defTabSz="685800" eaLnBrk="1" fontAlgn="auto" hangingPunct="1">
              <a:spcBef>
                <a:spcPts val="0"/>
              </a:spcBef>
              <a:spcAft>
                <a:spcPts val="0"/>
              </a:spcAft>
              <a:defRPr/>
            </a:pPr>
            <a:r>
              <a:rPr lang="en-AU" sz="750" b="1">
                <a:solidFill>
                  <a:schemeClr val="accent3"/>
                </a:solidFill>
                <a:ea typeface="+mn-ea"/>
                <a:cs typeface="Arial" panose="020B0604020202020204" pitchFamily="34" charset="0"/>
              </a:rPr>
              <a:t>Mandated model of the Director-General. Applied by VHBA and all other VIDA Project Offices. </a:t>
            </a:r>
          </a:p>
        </p:txBody>
      </p:sp>
      <p:sp>
        <p:nvSpPr>
          <p:cNvPr id="34" name="Slide Number Placeholder 3">
            <a:extLst>
              <a:ext uri="{FF2B5EF4-FFF2-40B4-BE49-F238E27FC236}">
                <a16:creationId xmlns:a16="http://schemas.microsoft.com/office/drawing/2014/main" id="{10145188-2468-9497-044C-B3D2FC3AFC09}"/>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6</a:t>
            </a:fld>
            <a:endParaRPr lang="en-AU"/>
          </a:p>
        </p:txBody>
      </p:sp>
      <p:grpSp>
        <p:nvGrpSpPr>
          <p:cNvPr id="41" name="Group 40">
            <a:extLst>
              <a:ext uri="{FF2B5EF4-FFF2-40B4-BE49-F238E27FC236}">
                <a16:creationId xmlns:a16="http://schemas.microsoft.com/office/drawing/2014/main" id="{46164DAD-A2AE-767A-3118-8BD94D27B68D}"/>
              </a:ext>
            </a:extLst>
          </p:cNvPr>
          <p:cNvGrpSpPr/>
          <p:nvPr/>
        </p:nvGrpSpPr>
        <p:grpSpPr>
          <a:xfrm>
            <a:off x="539999" y="1247492"/>
            <a:ext cx="8075852" cy="1385729"/>
            <a:chOff x="539999" y="1482327"/>
            <a:chExt cx="8075852" cy="1385729"/>
          </a:xfrm>
        </p:grpSpPr>
        <p:grpSp>
          <p:nvGrpSpPr>
            <p:cNvPr id="4" name="Group 3">
              <a:extLst>
                <a:ext uri="{FF2B5EF4-FFF2-40B4-BE49-F238E27FC236}">
                  <a16:creationId xmlns:a16="http://schemas.microsoft.com/office/drawing/2014/main" id="{BA87463E-FC61-02C4-A43D-9946C2E61FD2}"/>
                </a:ext>
              </a:extLst>
            </p:cNvPr>
            <p:cNvGrpSpPr/>
            <p:nvPr/>
          </p:nvGrpSpPr>
          <p:grpSpPr>
            <a:xfrm>
              <a:off x="539999" y="1482327"/>
              <a:ext cx="8063998" cy="1261273"/>
              <a:chOff x="661988" y="3654900"/>
              <a:chExt cx="9366250" cy="939521"/>
            </a:xfrm>
            <a:solidFill>
              <a:schemeClr val="bg1"/>
            </a:solidFill>
          </p:grpSpPr>
          <p:sp>
            <p:nvSpPr>
              <p:cNvPr id="5" name="Line 60">
                <a:extLst>
                  <a:ext uri="{FF2B5EF4-FFF2-40B4-BE49-F238E27FC236}">
                    <a16:creationId xmlns:a16="http://schemas.microsoft.com/office/drawing/2014/main" id="{D22897A8-7888-DDEF-AAD7-C38879A8ED30}"/>
                  </a:ext>
                </a:extLst>
              </p:cNvPr>
              <p:cNvSpPr>
                <a:spLocks noChangeShapeType="1"/>
              </p:cNvSpPr>
              <p:nvPr/>
            </p:nvSpPr>
            <p:spPr bwMode="auto">
              <a:xfrm>
                <a:off x="661988" y="3870167"/>
                <a:ext cx="9366250" cy="0"/>
              </a:xfrm>
              <a:prstGeom prst="line">
                <a:avLst/>
              </a:prstGeom>
              <a:grpFill/>
              <a:ln w="63500">
                <a:gradFill flip="none" rotWithShape="1">
                  <a:gsLst>
                    <a:gs pos="0">
                      <a:schemeClr val="accent2"/>
                    </a:gs>
                    <a:gs pos="100000">
                      <a:schemeClr val="accent3"/>
                    </a:gs>
                  </a:gsLst>
                  <a:path path="circle">
                    <a:fillToRect l="50000" t="50000" r="50000" b="50000"/>
                  </a:path>
                  <a:tileRect/>
                </a:gradFill>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defTabSz="342900" eaLnBrk="1" fontAlgn="auto" hangingPunct="1">
                  <a:spcBef>
                    <a:spcPts val="0"/>
                  </a:spcBef>
                  <a:spcAft>
                    <a:spcPts val="0"/>
                  </a:spcAft>
                  <a:defRPr/>
                </a:pPr>
                <a:endParaRPr lang="en-AU" sz="1350">
                  <a:solidFill>
                    <a:prstClr val="black"/>
                  </a:solidFill>
                  <a:latin typeface="Calibri"/>
                  <a:ea typeface="+mn-ea"/>
                </a:endParaRPr>
              </a:p>
            </p:txBody>
          </p:sp>
          <p:sp>
            <p:nvSpPr>
              <p:cNvPr id="6" name="Line 64">
                <a:extLst>
                  <a:ext uri="{FF2B5EF4-FFF2-40B4-BE49-F238E27FC236}">
                    <a16:creationId xmlns:a16="http://schemas.microsoft.com/office/drawing/2014/main" id="{BBDF3D84-52EB-D51D-8048-FDCAA8F91C6B}"/>
                  </a:ext>
                </a:extLst>
              </p:cNvPr>
              <p:cNvSpPr>
                <a:spLocks noChangeShapeType="1"/>
              </p:cNvSpPr>
              <p:nvPr/>
            </p:nvSpPr>
            <p:spPr bwMode="auto">
              <a:xfrm>
                <a:off x="7247169" y="3654900"/>
                <a:ext cx="0" cy="395288"/>
              </a:xfrm>
              <a:prstGeom prst="line">
                <a:avLst/>
              </a:prstGeom>
              <a:grp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defTabSz="342900" eaLnBrk="1" fontAlgn="auto" hangingPunct="1">
                  <a:spcBef>
                    <a:spcPts val="0"/>
                  </a:spcBef>
                  <a:spcAft>
                    <a:spcPts val="0"/>
                  </a:spcAft>
                  <a:defRPr/>
                </a:pPr>
                <a:endParaRPr lang="en-AU" sz="1350">
                  <a:solidFill>
                    <a:prstClr val="black"/>
                  </a:solidFill>
                  <a:latin typeface="Calibri"/>
                  <a:ea typeface="+mn-ea"/>
                </a:endParaRPr>
              </a:p>
            </p:txBody>
          </p:sp>
          <p:sp>
            <p:nvSpPr>
              <p:cNvPr id="7" name="Text Box 71">
                <a:extLst>
                  <a:ext uri="{FF2B5EF4-FFF2-40B4-BE49-F238E27FC236}">
                    <a16:creationId xmlns:a16="http://schemas.microsoft.com/office/drawing/2014/main" id="{C0F74D00-2A1F-C2A3-D7FA-C2EE755DC149}"/>
                  </a:ext>
                </a:extLst>
              </p:cNvPr>
              <p:cNvSpPr txBox="1">
                <a:spLocks noChangeArrowheads="1"/>
              </p:cNvSpPr>
              <p:nvPr/>
            </p:nvSpPr>
            <p:spPr bwMode="auto">
              <a:xfrm>
                <a:off x="1573673" y="4233333"/>
                <a:ext cx="1511140" cy="361088"/>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57263">
                  <a:defRPr>
                    <a:solidFill>
                      <a:schemeClr val="tx1"/>
                    </a:solidFill>
                    <a:latin typeface="Arial" pitchFamily="34" charset="0"/>
                  </a:defRPr>
                </a:lvl1pPr>
                <a:lvl2pPr marL="742950" indent="-285750" defTabSz="957263">
                  <a:defRPr>
                    <a:solidFill>
                      <a:schemeClr val="tx1"/>
                    </a:solidFill>
                    <a:latin typeface="Arial" pitchFamily="34" charset="0"/>
                  </a:defRPr>
                </a:lvl2pPr>
                <a:lvl3pPr marL="1143000" indent="-228600" defTabSz="957263">
                  <a:defRPr>
                    <a:solidFill>
                      <a:schemeClr val="tx1"/>
                    </a:solidFill>
                    <a:latin typeface="Arial" pitchFamily="34" charset="0"/>
                  </a:defRPr>
                </a:lvl3pPr>
                <a:lvl4pPr marL="1600200" indent="-228600" defTabSz="957263">
                  <a:defRPr>
                    <a:solidFill>
                      <a:schemeClr val="tx1"/>
                    </a:solidFill>
                    <a:latin typeface="Arial" pitchFamily="34" charset="0"/>
                  </a:defRPr>
                </a:lvl4pPr>
                <a:lvl5pPr marL="2057400" indent="-228600" defTabSz="957263">
                  <a:defRPr>
                    <a:solidFill>
                      <a:schemeClr val="tx1"/>
                    </a:solidFill>
                    <a:latin typeface="Arial" pitchFamily="34" charset="0"/>
                  </a:defRPr>
                </a:lvl5pPr>
                <a:lvl6pPr marL="2514600" indent="-228600" defTabSz="957263" fontAlgn="base">
                  <a:spcBef>
                    <a:spcPct val="0"/>
                  </a:spcBef>
                  <a:spcAft>
                    <a:spcPct val="0"/>
                  </a:spcAft>
                  <a:defRPr>
                    <a:solidFill>
                      <a:schemeClr val="tx1"/>
                    </a:solidFill>
                    <a:latin typeface="Arial" pitchFamily="34" charset="0"/>
                  </a:defRPr>
                </a:lvl6pPr>
                <a:lvl7pPr marL="2971800" indent="-228600" defTabSz="957263" fontAlgn="base">
                  <a:spcBef>
                    <a:spcPct val="0"/>
                  </a:spcBef>
                  <a:spcAft>
                    <a:spcPct val="0"/>
                  </a:spcAft>
                  <a:defRPr>
                    <a:solidFill>
                      <a:schemeClr val="tx1"/>
                    </a:solidFill>
                    <a:latin typeface="Arial" pitchFamily="34" charset="0"/>
                  </a:defRPr>
                </a:lvl7pPr>
                <a:lvl8pPr marL="3429000" indent="-228600" defTabSz="957263" fontAlgn="base">
                  <a:spcBef>
                    <a:spcPct val="0"/>
                  </a:spcBef>
                  <a:spcAft>
                    <a:spcPct val="0"/>
                  </a:spcAft>
                  <a:defRPr>
                    <a:solidFill>
                      <a:schemeClr val="tx1"/>
                    </a:solidFill>
                    <a:latin typeface="Arial" pitchFamily="34" charset="0"/>
                  </a:defRPr>
                </a:lvl8pPr>
                <a:lvl9pPr marL="3886200" indent="-228600" defTabSz="957263" fontAlgn="base">
                  <a:spcBef>
                    <a:spcPct val="0"/>
                  </a:spcBef>
                  <a:spcAft>
                    <a:spcPct val="0"/>
                  </a:spcAft>
                  <a:defRPr>
                    <a:solidFill>
                      <a:schemeClr val="tx1"/>
                    </a:solidFill>
                    <a:latin typeface="Arial" pitchFamily="34" charset="0"/>
                  </a:defRPr>
                </a:lvl9pPr>
              </a:lstStyle>
              <a:p>
                <a:pPr defTabSz="717947" fontAlgn="auto">
                  <a:spcBef>
                    <a:spcPct val="50000"/>
                  </a:spcBef>
                  <a:spcAft>
                    <a:spcPts val="0"/>
                  </a:spcAft>
                  <a:defRPr/>
                </a:pPr>
                <a:r>
                  <a:rPr lang="en-US" altLang="en-US" sz="1050">
                    <a:solidFill>
                      <a:schemeClr val="bg1">
                        <a:lumMod val="85000"/>
                      </a:schemeClr>
                    </a:solidFill>
                  </a:rPr>
                  <a:t>Low control </a:t>
                </a:r>
                <a:br>
                  <a:rPr lang="en-US" altLang="en-US" sz="1050">
                    <a:solidFill>
                      <a:schemeClr val="bg1">
                        <a:lumMod val="85000"/>
                      </a:schemeClr>
                    </a:solidFill>
                  </a:rPr>
                </a:br>
                <a:r>
                  <a:rPr lang="en-US" altLang="en-US" sz="1050">
                    <a:solidFill>
                      <a:schemeClr val="bg1">
                        <a:lumMod val="85000"/>
                      </a:schemeClr>
                    </a:solidFill>
                  </a:rPr>
                  <a:t>Low monitoring</a:t>
                </a:r>
                <a:br>
                  <a:rPr lang="en-US" altLang="en-US" sz="1050">
                    <a:solidFill>
                      <a:schemeClr val="bg1">
                        <a:lumMod val="85000"/>
                      </a:schemeClr>
                    </a:solidFill>
                  </a:rPr>
                </a:br>
                <a:r>
                  <a:rPr lang="en-US" altLang="en-US" sz="1050">
                    <a:solidFill>
                      <a:schemeClr val="bg1">
                        <a:lumMod val="85000"/>
                      </a:schemeClr>
                    </a:solidFill>
                    <a:ea typeface="+mn-ea"/>
                  </a:rPr>
                  <a:t>Low expertise</a:t>
                </a:r>
                <a:endParaRPr lang="en-AU" altLang="en-US" sz="1050">
                  <a:solidFill>
                    <a:schemeClr val="bg1">
                      <a:lumMod val="85000"/>
                    </a:schemeClr>
                  </a:solidFill>
                </a:endParaRPr>
              </a:p>
            </p:txBody>
          </p:sp>
          <p:sp>
            <p:nvSpPr>
              <p:cNvPr id="9" name="Line 64">
                <a:extLst>
                  <a:ext uri="{FF2B5EF4-FFF2-40B4-BE49-F238E27FC236}">
                    <a16:creationId xmlns:a16="http://schemas.microsoft.com/office/drawing/2014/main" id="{B7DAF038-450D-B831-3B71-D225C95CE0FA}"/>
                  </a:ext>
                </a:extLst>
              </p:cNvPr>
              <p:cNvSpPr>
                <a:spLocks noChangeShapeType="1"/>
              </p:cNvSpPr>
              <p:nvPr/>
            </p:nvSpPr>
            <p:spPr bwMode="auto">
              <a:xfrm>
                <a:off x="665140" y="3672523"/>
                <a:ext cx="0" cy="395288"/>
              </a:xfrm>
              <a:prstGeom prst="line">
                <a:avLst/>
              </a:prstGeom>
              <a:grp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defTabSz="342900" eaLnBrk="1" fontAlgn="auto" hangingPunct="1">
                  <a:spcBef>
                    <a:spcPts val="0"/>
                  </a:spcBef>
                  <a:spcAft>
                    <a:spcPts val="0"/>
                  </a:spcAft>
                  <a:defRPr/>
                </a:pPr>
                <a:endParaRPr lang="en-AU" sz="1350">
                  <a:solidFill>
                    <a:prstClr val="black"/>
                  </a:solidFill>
                  <a:latin typeface="Calibri"/>
                  <a:ea typeface="+mn-ea"/>
                </a:endParaRPr>
              </a:p>
            </p:txBody>
          </p:sp>
          <p:sp>
            <p:nvSpPr>
              <p:cNvPr id="10" name="Line 64">
                <a:extLst>
                  <a:ext uri="{FF2B5EF4-FFF2-40B4-BE49-F238E27FC236}">
                    <a16:creationId xmlns:a16="http://schemas.microsoft.com/office/drawing/2014/main" id="{3700A371-6F08-93D3-629C-61E232954E55}"/>
                  </a:ext>
                </a:extLst>
              </p:cNvPr>
              <p:cNvSpPr>
                <a:spLocks noChangeShapeType="1"/>
              </p:cNvSpPr>
              <p:nvPr/>
            </p:nvSpPr>
            <p:spPr bwMode="auto">
              <a:xfrm>
                <a:off x="3829463" y="3672523"/>
                <a:ext cx="0" cy="395288"/>
              </a:xfrm>
              <a:prstGeom prst="line">
                <a:avLst/>
              </a:prstGeom>
              <a:grpFill/>
              <a:ln w="190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defTabSz="342900" eaLnBrk="1" fontAlgn="auto" hangingPunct="1">
                  <a:spcBef>
                    <a:spcPts val="0"/>
                  </a:spcBef>
                  <a:spcAft>
                    <a:spcPts val="0"/>
                  </a:spcAft>
                  <a:defRPr/>
                </a:pPr>
                <a:endParaRPr lang="en-AU" sz="1350">
                  <a:solidFill>
                    <a:prstClr val="black"/>
                  </a:solidFill>
                  <a:latin typeface="Calibri"/>
                  <a:ea typeface="+mn-ea"/>
                </a:endParaRPr>
              </a:p>
            </p:txBody>
          </p:sp>
          <p:sp>
            <p:nvSpPr>
              <p:cNvPr id="13" name="Text Box 71">
                <a:extLst>
                  <a:ext uri="{FF2B5EF4-FFF2-40B4-BE49-F238E27FC236}">
                    <a16:creationId xmlns:a16="http://schemas.microsoft.com/office/drawing/2014/main" id="{3462B879-4E9C-67B7-A636-FA2CFB7BFBC1}"/>
                  </a:ext>
                </a:extLst>
              </p:cNvPr>
              <p:cNvSpPr txBox="1">
                <a:spLocks noChangeArrowheads="1"/>
              </p:cNvSpPr>
              <p:nvPr/>
            </p:nvSpPr>
            <p:spPr bwMode="auto">
              <a:xfrm>
                <a:off x="7359955" y="4233333"/>
                <a:ext cx="1747837" cy="361088"/>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57263">
                  <a:defRPr>
                    <a:solidFill>
                      <a:schemeClr val="tx1"/>
                    </a:solidFill>
                    <a:latin typeface="Arial" pitchFamily="34" charset="0"/>
                  </a:defRPr>
                </a:lvl1pPr>
                <a:lvl2pPr marL="742950" indent="-285750" defTabSz="957263">
                  <a:defRPr>
                    <a:solidFill>
                      <a:schemeClr val="tx1"/>
                    </a:solidFill>
                    <a:latin typeface="Arial" pitchFamily="34" charset="0"/>
                  </a:defRPr>
                </a:lvl2pPr>
                <a:lvl3pPr marL="1143000" indent="-228600" defTabSz="957263">
                  <a:defRPr>
                    <a:solidFill>
                      <a:schemeClr val="tx1"/>
                    </a:solidFill>
                    <a:latin typeface="Arial" pitchFamily="34" charset="0"/>
                  </a:defRPr>
                </a:lvl3pPr>
                <a:lvl4pPr marL="1600200" indent="-228600" defTabSz="957263">
                  <a:defRPr>
                    <a:solidFill>
                      <a:schemeClr val="tx1"/>
                    </a:solidFill>
                    <a:latin typeface="Arial" pitchFamily="34" charset="0"/>
                  </a:defRPr>
                </a:lvl4pPr>
                <a:lvl5pPr marL="2057400" indent="-228600" defTabSz="957263">
                  <a:defRPr>
                    <a:solidFill>
                      <a:schemeClr val="tx1"/>
                    </a:solidFill>
                    <a:latin typeface="Arial" pitchFamily="34" charset="0"/>
                  </a:defRPr>
                </a:lvl5pPr>
                <a:lvl6pPr marL="2514600" indent="-228600" defTabSz="957263" fontAlgn="base">
                  <a:spcBef>
                    <a:spcPct val="0"/>
                  </a:spcBef>
                  <a:spcAft>
                    <a:spcPct val="0"/>
                  </a:spcAft>
                  <a:defRPr>
                    <a:solidFill>
                      <a:schemeClr val="tx1"/>
                    </a:solidFill>
                    <a:latin typeface="Arial" pitchFamily="34" charset="0"/>
                  </a:defRPr>
                </a:lvl6pPr>
                <a:lvl7pPr marL="2971800" indent="-228600" defTabSz="957263" fontAlgn="base">
                  <a:spcBef>
                    <a:spcPct val="0"/>
                  </a:spcBef>
                  <a:spcAft>
                    <a:spcPct val="0"/>
                  </a:spcAft>
                  <a:defRPr>
                    <a:solidFill>
                      <a:schemeClr val="tx1"/>
                    </a:solidFill>
                    <a:latin typeface="Arial" pitchFamily="34" charset="0"/>
                  </a:defRPr>
                </a:lvl7pPr>
                <a:lvl8pPr marL="3429000" indent="-228600" defTabSz="957263" fontAlgn="base">
                  <a:spcBef>
                    <a:spcPct val="0"/>
                  </a:spcBef>
                  <a:spcAft>
                    <a:spcPct val="0"/>
                  </a:spcAft>
                  <a:defRPr>
                    <a:solidFill>
                      <a:schemeClr val="tx1"/>
                    </a:solidFill>
                    <a:latin typeface="Arial" pitchFamily="34" charset="0"/>
                  </a:defRPr>
                </a:lvl8pPr>
                <a:lvl9pPr marL="3886200" indent="-228600" defTabSz="957263" fontAlgn="base">
                  <a:spcBef>
                    <a:spcPct val="0"/>
                  </a:spcBef>
                  <a:spcAft>
                    <a:spcPct val="0"/>
                  </a:spcAft>
                  <a:defRPr>
                    <a:solidFill>
                      <a:schemeClr val="tx1"/>
                    </a:solidFill>
                    <a:latin typeface="Arial" pitchFamily="34" charset="0"/>
                  </a:defRPr>
                </a:lvl9pPr>
              </a:lstStyle>
              <a:p>
                <a:pPr algn="r" defTabSz="717947" eaLnBrk="1" fontAlgn="auto" hangingPunct="1">
                  <a:spcBef>
                    <a:spcPct val="50000"/>
                  </a:spcBef>
                  <a:spcAft>
                    <a:spcPts val="0"/>
                  </a:spcAft>
                  <a:defRPr/>
                </a:pPr>
                <a:r>
                  <a:rPr lang="en-US" altLang="en-US" sz="1050">
                    <a:solidFill>
                      <a:schemeClr val="bg1">
                        <a:lumMod val="85000"/>
                      </a:schemeClr>
                    </a:solidFill>
                  </a:rPr>
                  <a:t>High control</a:t>
                </a:r>
                <a:br>
                  <a:rPr lang="en-US" altLang="en-US" sz="1050">
                    <a:solidFill>
                      <a:schemeClr val="bg1">
                        <a:lumMod val="85000"/>
                      </a:schemeClr>
                    </a:solidFill>
                  </a:rPr>
                </a:br>
                <a:r>
                  <a:rPr lang="en-US" altLang="en-US" sz="1050">
                    <a:solidFill>
                      <a:schemeClr val="bg1">
                        <a:lumMod val="85000"/>
                      </a:schemeClr>
                    </a:solidFill>
                  </a:rPr>
                  <a:t>Close </a:t>
                </a:r>
                <a:r>
                  <a:rPr lang="en-US" altLang="en-US" sz="1050">
                    <a:solidFill>
                      <a:schemeClr val="bg1">
                        <a:lumMod val="85000"/>
                      </a:schemeClr>
                    </a:solidFill>
                    <a:ea typeface="+mn-ea"/>
                  </a:rPr>
                  <a:t>supervision</a:t>
                </a:r>
                <a:br>
                  <a:rPr lang="en-US" altLang="en-US" sz="1050">
                    <a:solidFill>
                      <a:schemeClr val="bg1">
                        <a:lumMod val="85000"/>
                      </a:schemeClr>
                    </a:solidFill>
                    <a:ea typeface="+mn-ea"/>
                  </a:rPr>
                </a:br>
                <a:r>
                  <a:rPr lang="en-US" altLang="en-US" sz="1050">
                    <a:solidFill>
                      <a:schemeClr val="bg1">
                        <a:lumMod val="85000"/>
                      </a:schemeClr>
                    </a:solidFill>
                    <a:ea typeface="+mn-ea"/>
                  </a:rPr>
                  <a:t>Client expertise</a:t>
                </a:r>
                <a:endParaRPr lang="en-AU" altLang="en-US" sz="1050">
                  <a:solidFill>
                    <a:srgbClr val="FFFFFF">
                      <a:lumMod val="95000"/>
                    </a:srgbClr>
                  </a:solidFill>
                </a:endParaRPr>
              </a:p>
            </p:txBody>
          </p:sp>
        </p:grpSp>
        <p:sp>
          <p:nvSpPr>
            <p:cNvPr id="14" name="Line 64">
              <a:extLst>
                <a:ext uri="{FF2B5EF4-FFF2-40B4-BE49-F238E27FC236}">
                  <a16:creationId xmlns:a16="http://schemas.microsoft.com/office/drawing/2014/main" id="{4766217C-A9FE-E7DA-EDC7-6299811CF8E3}"/>
                </a:ext>
              </a:extLst>
            </p:cNvPr>
            <p:cNvSpPr>
              <a:spLocks noChangeShapeType="1"/>
            </p:cNvSpPr>
            <p:nvPr/>
          </p:nvSpPr>
          <p:spPr bwMode="auto">
            <a:xfrm>
              <a:off x="8603997" y="1506607"/>
              <a:ext cx="0" cy="530659"/>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defTabSz="342900" eaLnBrk="1" fontAlgn="auto" hangingPunct="1">
                <a:spcBef>
                  <a:spcPts val="0"/>
                </a:spcBef>
                <a:spcAft>
                  <a:spcPts val="0"/>
                </a:spcAft>
                <a:defRPr/>
              </a:pPr>
              <a:endParaRPr lang="en-AU" sz="1350">
                <a:solidFill>
                  <a:prstClr val="black"/>
                </a:solidFill>
                <a:latin typeface="Calibri"/>
                <a:ea typeface="+mn-ea"/>
              </a:endParaRPr>
            </a:p>
          </p:txBody>
        </p:sp>
        <p:sp>
          <p:nvSpPr>
            <p:cNvPr id="39" name="Oval 38">
              <a:extLst>
                <a:ext uri="{FF2B5EF4-FFF2-40B4-BE49-F238E27FC236}">
                  <a16:creationId xmlns:a16="http://schemas.microsoft.com/office/drawing/2014/main" id="{EE87322C-350D-779A-06B8-D6EDE3FC2EA7}"/>
                </a:ext>
              </a:extLst>
            </p:cNvPr>
            <p:cNvSpPr/>
            <p:nvPr/>
          </p:nvSpPr>
          <p:spPr>
            <a:xfrm>
              <a:off x="539999" y="2181443"/>
              <a:ext cx="647363" cy="647363"/>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en-US" sz="600">
                  <a:solidFill>
                    <a:schemeClr val="tx1"/>
                  </a:solidFill>
                </a:rPr>
                <a:t>Thin </a:t>
              </a:r>
              <a:br>
                <a:rPr lang="en-US" sz="600">
                  <a:solidFill>
                    <a:schemeClr val="tx1"/>
                  </a:solidFill>
                </a:rPr>
              </a:br>
              <a:r>
                <a:rPr lang="en-US" sz="600">
                  <a:solidFill>
                    <a:schemeClr val="tx1"/>
                  </a:solidFill>
                </a:rPr>
                <a:t>client</a:t>
              </a:r>
            </a:p>
          </p:txBody>
        </p:sp>
        <p:sp>
          <p:nvSpPr>
            <p:cNvPr id="40" name="Oval 39">
              <a:extLst>
                <a:ext uri="{FF2B5EF4-FFF2-40B4-BE49-F238E27FC236}">
                  <a16:creationId xmlns:a16="http://schemas.microsoft.com/office/drawing/2014/main" id="{FD7214E4-51D2-C4D5-C29A-447FE5D02345}"/>
                </a:ext>
              </a:extLst>
            </p:cNvPr>
            <p:cNvSpPr/>
            <p:nvPr/>
          </p:nvSpPr>
          <p:spPr>
            <a:xfrm>
              <a:off x="7968488" y="2181443"/>
              <a:ext cx="647363" cy="647363"/>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en-US" sz="600">
                  <a:solidFill>
                    <a:schemeClr val="tx1"/>
                  </a:solidFill>
                </a:rPr>
                <a:t>Controlling client</a:t>
              </a:r>
            </a:p>
          </p:txBody>
        </p:sp>
        <p:sp>
          <p:nvSpPr>
            <p:cNvPr id="54" name="Oval 53">
              <a:extLst>
                <a:ext uri="{FF2B5EF4-FFF2-40B4-BE49-F238E27FC236}">
                  <a16:creationId xmlns:a16="http://schemas.microsoft.com/office/drawing/2014/main" id="{63B37BC0-32A0-8C70-7FC5-65E4E82B533A}"/>
                </a:ext>
              </a:extLst>
            </p:cNvPr>
            <p:cNvSpPr/>
            <p:nvPr/>
          </p:nvSpPr>
          <p:spPr>
            <a:xfrm>
              <a:off x="4179887" y="2071980"/>
              <a:ext cx="796076" cy="79607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en-US" sz="800" b="1">
                  <a:solidFill>
                    <a:schemeClr val="bg1"/>
                  </a:solidFill>
                </a:rPr>
                <a:t>Active client</a:t>
              </a:r>
            </a:p>
          </p:txBody>
        </p:sp>
      </p:grpSp>
      <p:sp>
        <p:nvSpPr>
          <p:cNvPr id="3" name="Footer Placeholder 2">
            <a:extLst>
              <a:ext uri="{FF2B5EF4-FFF2-40B4-BE49-F238E27FC236}">
                <a16:creationId xmlns:a16="http://schemas.microsoft.com/office/drawing/2014/main" id="{CDAC638E-AD3F-5779-96A7-3967E4DEC87D}"/>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933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BD4C-C43E-F2FC-1816-D10C147B356A}"/>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FE976C5F-6C4A-FF89-4D7E-973B425D31ED}"/>
              </a:ext>
            </a:extLst>
          </p:cNvPr>
          <p:cNvSpPr>
            <a:spLocks noGrp="1"/>
          </p:cNvSpPr>
          <p:nvPr>
            <p:ph type="title"/>
          </p:nvPr>
        </p:nvSpPr>
        <p:spPr/>
        <p:txBody>
          <a:bodyPr/>
          <a:lstStyle/>
          <a:p>
            <a:r>
              <a:rPr lang="en-AU"/>
              <a:t>Overall client OHS oversight ‘models’*</a:t>
            </a:r>
            <a:endParaRPr lang="en-US"/>
          </a:p>
        </p:txBody>
      </p:sp>
      <p:sp>
        <p:nvSpPr>
          <p:cNvPr id="20" name="TextBox 19">
            <a:extLst>
              <a:ext uri="{FF2B5EF4-FFF2-40B4-BE49-F238E27FC236}">
                <a16:creationId xmlns:a16="http://schemas.microsoft.com/office/drawing/2014/main" id="{697B0135-CF51-F853-973F-DFED0A02E0AD}"/>
              </a:ext>
            </a:extLst>
          </p:cNvPr>
          <p:cNvSpPr txBox="1"/>
          <p:nvPr/>
        </p:nvSpPr>
        <p:spPr>
          <a:xfrm>
            <a:off x="549109" y="1082037"/>
            <a:ext cx="4734990" cy="3139321"/>
          </a:xfrm>
          <a:prstGeom prst="rect">
            <a:avLst/>
          </a:prstGeom>
          <a:noFill/>
        </p:spPr>
        <p:txBody>
          <a:bodyPr wrap="square" lIns="0" tIns="0" rIns="0" bIns="0">
            <a:spAutoFit/>
          </a:bodyPr>
          <a:lstStyle/>
          <a:p>
            <a:pPr defTabSz="685800" eaLnBrk="1" fontAlgn="auto" hangingPunct="1">
              <a:spcBef>
                <a:spcPts val="0"/>
              </a:spcBef>
              <a:spcAft>
                <a:spcPts val="0"/>
              </a:spcAft>
              <a:defRPr/>
            </a:pPr>
            <a:r>
              <a:rPr lang="en-AU" sz="1200">
                <a:solidFill>
                  <a:srgbClr val="000000"/>
                </a:solidFill>
                <a:ea typeface="+mn-ea"/>
                <a:cs typeface="Arial" panose="020B0604020202020204" pitchFamily="34" charset="0"/>
              </a:rPr>
              <a:t>The mandated model of the Director-General, as applied by VHBA and all other VIDA Project Offices, ensures the following: </a:t>
            </a:r>
          </a:p>
          <a:p>
            <a:pPr defTabSz="685800" eaLnBrk="1" fontAlgn="auto" hangingPunct="1">
              <a:spcBef>
                <a:spcPts val="0"/>
              </a:spcBef>
              <a:spcAft>
                <a:spcPts val="0"/>
              </a:spcAft>
              <a:defRPr/>
            </a:pPr>
            <a:endParaRPr lang="en-AU" sz="1200">
              <a:solidFill>
                <a:srgbClr val="000000"/>
              </a:solidFill>
              <a:ea typeface="+mn-ea"/>
              <a:cs typeface="Arial" panose="020B0604020202020204" pitchFamily="34" charset="0"/>
            </a:endParaRPr>
          </a:p>
          <a:p>
            <a:pPr marL="285750" indent="-285750" defTabSz="685800" eaLnBrk="1" fontAlgn="auto" hangingPunct="1">
              <a:spcBef>
                <a:spcPts val="0"/>
              </a:spcBef>
              <a:spcAft>
                <a:spcPts val="0"/>
              </a:spcAft>
              <a:buFont typeface="Arial" panose="020B0604020202020204" pitchFamily="34" charset="0"/>
              <a:buChar char="•"/>
              <a:defRPr/>
            </a:pPr>
            <a:r>
              <a:rPr lang="en-AU" sz="1200">
                <a:solidFill>
                  <a:srgbClr val="000000"/>
                </a:solidFill>
                <a:ea typeface="+mn-ea"/>
                <a:cs typeface="Arial" panose="020B0604020202020204" pitchFamily="34" charset="0"/>
              </a:rPr>
              <a:t>Lends itself to increased attention on safety matters and contributes to overall safer project outcomes.</a:t>
            </a:r>
          </a:p>
          <a:p>
            <a:pPr marL="285750" indent="-285750" defTabSz="685800" eaLnBrk="1" fontAlgn="auto" hangingPunct="1">
              <a:spcBef>
                <a:spcPts val="0"/>
              </a:spcBef>
              <a:spcAft>
                <a:spcPts val="0"/>
              </a:spcAft>
              <a:buFont typeface="Arial" panose="020B0604020202020204" pitchFamily="34" charset="0"/>
              <a:buChar char="•"/>
              <a:defRPr/>
            </a:pPr>
            <a:endParaRPr lang="en-AU" sz="1200">
              <a:solidFill>
                <a:srgbClr val="000000"/>
              </a:solidFill>
              <a:ea typeface="+mn-ea"/>
              <a:cs typeface="Arial" panose="020B0604020202020204" pitchFamily="34" charset="0"/>
            </a:endParaRPr>
          </a:p>
          <a:p>
            <a:pPr marL="285750" indent="-285750" defTabSz="685800" eaLnBrk="1" fontAlgn="auto" hangingPunct="1">
              <a:spcBef>
                <a:spcPts val="0"/>
              </a:spcBef>
              <a:spcAft>
                <a:spcPts val="0"/>
              </a:spcAft>
              <a:buFont typeface="Arial" panose="020B0604020202020204" pitchFamily="34" charset="0"/>
              <a:buChar char="•"/>
              <a:defRPr/>
            </a:pPr>
            <a:r>
              <a:rPr lang="en-AU" sz="1200">
                <a:solidFill>
                  <a:srgbClr val="000000"/>
                </a:solidFill>
                <a:ea typeface="+mn-ea"/>
                <a:cs typeface="Arial" panose="020B0604020202020204" pitchFamily="34" charset="0"/>
              </a:rPr>
              <a:t>Client seeks to appoint well-qualified and competent contractors and pass on any necessary knowledge of the risks and hazards.</a:t>
            </a:r>
          </a:p>
          <a:p>
            <a:pPr marL="285750" indent="-285750" defTabSz="685800" eaLnBrk="1" fontAlgn="auto" hangingPunct="1">
              <a:spcBef>
                <a:spcPts val="0"/>
              </a:spcBef>
              <a:spcAft>
                <a:spcPts val="0"/>
              </a:spcAft>
              <a:buFont typeface="Arial" panose="020B0604020202020204" pitchFamily="34" charset="0"/>
              <a:buChar char="•"/>
              <a:defRPr/>
            </a:pPr>
            <a:endParaRPr lang="en-AU" sz="1200">
              <a:solidFill>
                <a:srgbClr val="000000"/>
              </a:solidFill>
              <a:ea typeface="+mn-ea"/>
              <a:cs typeface="Arial" panose="020B0604020202020204" pitchFamily="34" charset="0"/>
            </a:endParaRPr>
          </a:p>
          <a:p>
            <a:pPr marL="285750" indent="-285750" defTabSz="685800" eaLnBrk="1" fontAlgn="auto" hangingPunct="1">
              <a:spcBef>
                <a:spcPts val="0"/>
              </a:spcBef>
              <a:spcAft>
                <a:spcPts val="0"/>
              </a:spcAft>
              <a:buFont typeface="Arial" panose="020B0604020202020204" pitchFamily="34" charset="0"/>
              <a:buChar char="•"/>
              <a:defRPr/>
            </a:pPr>
            <a:r>
              <a:rPr lang="en-AU" sz="1200">
                <a:solidFill>
                  <a:srgbClr val="000000"/>
                </a:solidFill>
                <a:ea typeface="+mn-ea"/>
                <a:cs typeface="Arial" panose="020B0604020202020204" pitchFamily="34" charset="0"/>
              </a:rPr>
              <a:t>During the works, the client actively engages with the contractor to carry out due diligence of proactive safety performance. Where issues are identified, the client seeks assurances or steps be taken by the contractor to rectify these. </a:t>
            </a:r>
          </a:p>
          <a:p>
            <a:pPr marL="285750" indent="-285750" defTabSz="685800" eaLnBrk="1" fontAlgn="auto" hangingPunct="1">
              <a:spcBef>
                <a:spcPts val="0"/>
              </a:spcBef>
              <a:spcAft>
                <a:spcPts val="0"/>
              </a:spcAft>
              <a:buFont typeface="Arial" panose="020B0604020202020204" pitchFamily="34" charset="0"/>
              <a:buChar char="•"/>
              <a:defRPr/>
            </a:pPr>
            <a:endParaRPr lang="en-AU" sz="1200" b="1">
              <a:solidFill>
                <a:srgbClr val="000000"/>
              </a:solidFill>
              <a:ea typeface="+mn-ea"/>
              <a:cs typeface="Arial" panose="020B0604020202020204" pitchFamily="34" charset="0"/>
            </a:endParaRPr>
          </a:p>
          <a:p>
            <a:pPr marL="285750" indent="-285750" defTabSz="685800" eaLnBrk="1" fontAlgn="auto" hangingPunct="1">
              <a:spcBef>
                <a:spcPts val="0"/>
              </a:spcBef>
              <a:spcAft>
                <a:spcPts val="0"/>
              </a:spcAft>
              <a:buFont typeface="Arial" panose="020B0604020202020204" pitchFamily="34" charset="0"/>
              <a:buChar char="•"/>
              <a:defRPr/>
            </a:pPr>
            <a:r>
              <a:rPr lang="en-AU" sz="1200">
                <a:solidFill>
                  <a:srgbClr val="000000"/>
                </a:solidFill>
                <a:ea typeface="+mn-ea"/>
                <a:cs typeface="Arial" panose="020B0604020202020204" pitchFamily="34" charset="0"/>
              </a:rPr>
              <a:t>By using this approach, VHBA are serious about working with our contractors to foster relationships that lead to optimal safety outcomes, innovative collaboration and continual improvement</a:t>
            </a:r>
            <a:r>
              <a:rPr lang="en-AU" sz="1200" b="1">
                <a:solidFill>
                  <a:srgbClr val="000000"/>
                </a:solidFill>
                <a:ea typeface="+mn-ea"/>
                <a:cs typeface="Arial" panose="020B0604020202020204" pitchFamily="34" charset="0"/>
              </a:rPr>
              <a:t>.</a:t>
            </a:r>
          </a:p>
        </p:txBody>
      </p:sp>
      <p:sp>
        <p:nvSpPr>
          <p:cNvPr id="34" name="Slide Number Placeholder 3">
            <a:extLst>
              <a:ext uri="{FF2B5EF4-FFF2-40B4-BE49-F238E27FC236}">
                <a16:creationId xmlns:a16="http://schemas.microsoft.com/office/drawing/2014/main" id="{E469ECD2-B3EF-F5C8-E4EF-92B4A833F078}"/>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7</a:t>
            </a:fld>
            <a:endParaRPr lang="en-AU"/>
          </a:p>
        </p:txBody>
      </p:sp>
      <p:pic>
        <p:nvPicPr>
          <p:cNvPr id="22" name="Picture 21" descr="A person wearing a helmet and gloves holding a large piece of wood&#10;&#10;AI-generated content may be incorrect.">
            <a:extLst>
              <a:ext uri="{FF2B5EF4-FFF2-40B4-BE49-F238E27FC236}">
                <a16:creationId xmlns:a16="http://schemas.microsoft.com/office/drawing/2014/main" id="{7FE7ED97-A280-693B-BE02-01A2CB8BD9A2}"/>
              </a:ext>
            </a:extLst>
          </p:cNvPr>
          <p:cNvPicPr>
            <a:picLocks noChangeAspect="1"/>
          </p:cNvPicPr>
          <p:nvPr/>
        </p:nvPicPr>
        <p:blipFill>
          <a:blip r:embed="rId3"/>
          <a:stretch>
            <a:fillRect/>
          </a:stretch>
        </p:blipFill>
        <p:spPr>
          <a:xfrm>
            <a:off x="5464090" y="623087"/>
            <a:ext cx="3279610" cy="4100764"/>
          </a:xfrm>
          <a:prstGeom prst="rect">
            <a:avLst/>
          </a:prstGeom>
        </p:spPr>
      </p:pic>
      <p:sp>
        <p:nvSpPr>
          <p:cNvPr id="2" name="Footer Placeholder 2">
            <a:extLst>
              <a:ext uri="{FF2B5EF4-FFF2-40B4-BE49-F238E27FC236}">
                <a16:creationId xmlns:a16="http://schemas.microsoft.com/office/drawing/2014/main" id="{A5071EE0-81FB-FB4A-7662-8D4A924AF552}"/>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9463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circle with a white check mark in it&#10;&#10;AI-generated content may be incorrect.">
            <a:extLst>
              <a:ext uri="{FF2B5EF4-FFF2-40B4-BE49-F238E27FC236}">
                <a16:creationId xmlns:a16="http://schemas.microsoft.com/office/drawing/2014/main" id="{E978357E-8E77-E13D-F50F-7536E4842ABA}"/>
              </a:ext>
            </a:extLst>
          </p:cNvPr>
          <p:cNvPicPr>
            <a:picLocks noChangeAspect="1"/>
          </p:cNvPicPr>
          <p:nvPr/>
        </p:nvPicPr>
        <p:blipFill>
          <a:blip r:embed="rId3"/>
          <a:stretch>
            <a:fillRect/>
          </a:stretch>
        </p:blipFill>
        <p:spPr>
          <a:xfrm>
            <a:off x="540000" y="1253010"/>
            <a:ext cx="789267" cy="789267"/>
          </a:xfrm>
          <a:prstGeom prst="rect">
            <a:avLst/>
          </a:prstGeom>
        </p:spPr>
      </p:pic>
      <p:sp>
        <p:nvSpPr>
          <p:cNvPr id="15" name="Title 14">
            <a:extLst>
              <a:ext uri="{FF2B5EF4-FFF2-40B4-BE49-F238E27FC236}">
                <a16:creationId xmlns:a16="http://schemas.microsoft.com/office/drawing/2014/main" id="{661D697B-DFDB-1A27-4139-3FA8E8266AC6}"/>
              </a:ext>
            </a:extLst>
          </p:cNvPr>
          <p:cNvSpPr>
            <a:spLocks noGrp="1"/>
          </p:cNvSpPr>
          <p:nvPr>
            <p:ph type="title"/>
          </p:nvPr>
        </p:nvSpPr>
        <p:spPr/>
        <p:txBody>
          <a:bodyPr/>
          <a:lstStyle/>
          <a:p>
            <a:r>
              <a:rPr lang="en-US"/>
              <a:t>Limitations</a:t>
            </a:r>
          </a:p>
        </p:txBody>
      </p:sp>
      <p:sp>
        <p:nvSpPr>
          <p:cNvPr id="6" name="TextBox 5">
            <a:extLst>
              <a:ext uri="{FF2B5EF4-FFF2-40B4-BE49-F238E27FC236}">
                <a16:creationId xmlns:a16="http://schemas.microsoft.com/office/drawing/2014/main" id="{D8660583-4BD6-2EFC-9B70-3A8F55CFF78C}"/>
              </a:ext>
            </a:extLst>
          </p:cNvPr>
          <p:cNvSpPr txBox="1"/>
          <p:nvPr/>
        </p:nvSpPr>
        <p:spPr>
          <a:xfrm>
            <a:off x="1566334" y="1326540"/>
            <a:ext cx="3141133" cy="646331"/>
          </a:xfrm>
          <a:prstGeom prst="rect">
            <a:avLst/>
          </a:prstGeom>
          <a:noFill/>
        </p:spPr>
        <p:txBody>
          <a:bodyPr wrap="square" lIns="0" tIns="0" rIns="0" bIns="0">
            <a:spAutoFit/>
          </a:bodyPr>
          <a:lstStyle/>
          <a:p>
            <a:r>
              <a:rPr lang="en-US" sz="1400"/>
              <a:t>We look to influence, collaborate with and seek assurance from our contractors delivering our projects.</a:t>
            </a:r>
          </a:p>
        </p:txBody>
      </p:sp>
      <p:sp>
        <p:nvSpPr>
          <p:cNvPr id="16" name="TextBox 15">
            <a:extLst>
              <a:ext uri="{FF2B5EF4-FFF2-40B4-BE49-F238E27FC236}">
                <a16:creationId xmlns:a16="http://schemas.microsoft.com/office/drawing/2014/main" id="{0C5A0887-5400-1C59-7809-2867CB99C532}"/>
              </a:ext>
            </a:extLst>
          </p:cNvPr>
          <p:cNvSpPr txBox="1"/>
          <p:nvPr/>
        </p:nvSpPr>
        <p:spPr>
          <a:xfrm>
            <a:off x="1566333" y="2571750"/>
            <a:ext cx="3555999" cy="861774"/>
          </a:xfrm>
          <a:prstGeom prst="rect">
            <a:avLst/>
          </a:prstGeom>
          <a:noFill/>
        </p:spPr>
        <p:txBody>
          <a:bodyPr wrap="square" lIns="0" tIns="0" rIns="0" bIns="0">
            <a:spAutoFit/>
          </a:bodyPr>
          <a:lstStyle/>
          <a:p>
            <a:pPr>
              <a:spcAft>
                <a:spcPts val="900"/>
              </a:spcAft>
            </a:pPr>
            <a:r>
              <a:rPr lang="en-AU" sz="1400" b="0"/>
              <a:t>We </a:t>
            </a:r>
            <a:r>
              <a:rPr lang="en-AU" sz="1400" b="1"/>
              <a:t>do not </a:t>
            </a:r>
            <a:r>
              <a:rPr lang="en-AU" sz="1400" b="0"/>
              <a:t>seek to control or manage construction-based activities which are properly the responsibility of the contractor performing or overseeing the physical works.</a:t>
            </a:r>
          </a:p>
        </p:txBody>
      </p:sp>
      <p:pic>
        <p:nvPicPr>
          <p:cNvPr id="17" name="Picture 16">
            <a:extLst>
              <a:ext uri="{FF2B5EF4-FFF2-40B4-BE49-F238E27FC236}">
                <a16:creationId xmlns:a16="http://schemas.microsoft.com/office/drawing/2014/main" id="{EC035723-0372-D67E-2062-CA7232C533D3}"/>
              </a:ext>
            </a:extLst>
          </p:cNvPr>
          <p:cNvPicPr>
            <a:picLocks noChangeAspect="1"/>
          </p:cNvPicPr>
          <p:nvPr/>
        </p:nvPicPr>
        <p:blipFill>
          <a:blip r:embed="rId4"/>
          <a:srcRect/>
          <a:stretch/>
        </p:blipFill>
        <p:spPr>
          <a:xfrm>
            <a:off x="540000" y="2573812"/>
            <a:ext cx="789267" cy="789267"/>
          </a:xfrm>
          <a:prstGeom prst="rect">
            <a:avLst/>
          </a:prstGeom>
        </p:spPr>
      </p:pic>
      <p:pic>
        <p:nvPicPr>
          <p:cNvPr id="21" name="Picture 20" descr="A group of people standing together&#10;&#10;AI-generated content may be incorrect.">
            <a:extLst>
              <a:ext uri="{FF2B5EF4-FFF2-40B4-BE49-F238E27FC236}">
                <a16:creationId xmlns:a16="http://schemas.microsoft.com/office/drawing/2014/main" id="{AB061C24-4DAE-CBCB-39B9-F5B8D4C4423C}"/>
              </a:ext>
            </a:extLst>
          </p:cNvPr>
          <p:cNvPicPr>
            <a:picLocks noChangeAspect="1"/>
          </p:cNvPicPr>
          <p:nvPr/>
        </p:nvPicPr>
        <p:blipFill>
          <a:blip r:embed="rId5"/>
          <a:stretch>
            <a:fillRect/>
          </a:stretch>
        </p:blipFill>
        <p:spPr>
          <a:xfrm>
            <a:off x="5359398" y="272505"/>
            <a:ext cx="3141133" cy="4297245"/>
          </a:xfrm>
          <a:prstGeom prst="rect">
            <a:avLst/>
          </a:prstGeom>
        </p:spPr>
      </p:pic>
      <p:sp>
        <p:nvSpPr>
          <p:cNvPr id="29" name="Slide Number Placeholder 3">
            <a:extLst>
              <a:ext uri="{FF2B5EF4-FFF2-40B4-BE49-F238E27FC236}">
                <a16:creationId xmlns:a16="http://schemas.microsoft.com/office/drawing/2014/main" id="{7D0B1C00-D33E-D113-36FF-4763D6E1B003}"/>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8</a:t>
            </a:fld>
            <a:endParaRPr lang="en-AU"/>
          </a:p>
        </p:txBody>
      </p:sp>
      <p:sp>
        <p:nvSpPr>
          <p:cNvPr id="3" name="Footer Placeholder 2">
            <a:extLst>
              <a:ext uri="{FF2B5EF4-FFF2-40B4-BE49-F238E27FC236}">
                <a16:creationId xmlns:a16="http://schemas.microsoft.com/office/drawing/2014/main" id="{9C4575DC-FBB6-C37D-4BB9-98D4DD32264C}"/>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8654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1FCA-AE10-582D-E516-C66549405867}"/>
              </a:ext>
            </a:extLst>
          </p:cNvPr>
          <p:cNvSpPr>
            <a:spLocks noGrp="1"/>
          </p:cNvSpPr>
          <p:nvPr>
            <p:ph type="title"/>
          </p:nvPr>
        </p:nvSpPr>
        <p:spPr/>
        <p:txBody>
          <a:bodyPr/>
          <a:lstStyle/>
          <a:p>
            <a:r>
              <a:rPr lang="en-AU"/>
              <a:t>OHS Clauses</a:t>
            </a:r>
          </a:p>
        </p:txBody>
      </p:sp>
      <p:sp>
        <p:nvSpPr>
          <p:cNvPr id="3" name="Content Placeholder 2">
            <a:extLst>
              <a:ext uri="{FF2B5EF4-FFF2-40B4-BE49-F238E27FC236}">
                <a16:creationId xmlns:a16="http://schemas.microsoft.com/office/drawing/2014/main" id="{4968FEF7-A8BB-E5C0-228E-D7335FDEBB1E}"/>
              </a:ext>
            </a:extLst>
          </p:cNvPr>
          <p:cNvSpPr>
            <a:spLocks noGrp="1"/>
          </p:cNvSpPr>
          <p:nvPr>
            <p:ph idx="1"/>
          </p:nvPr>
        </p:nvSpPr>
        <p:spPr>
          <a:xfrm>
            <a:off x="540000" y="1079999"/>
            <a:ext cx="4709333" cy="3564000"/>
          </a:xfrm>
        </p:spPr>
        <p:txBody>
          <a:bodyPr/>
          <a:lstStyle/>
          <a:p>
            <a:r>
              <a:rPr lang="en-AU"/>
              <a:t>Sets clear expectations relating to key health and safety risks</a:t>
            </a:r>
          </a:p>
          <a:p>
            <a:r>
              <a:rPr lang="en-AU"/>
              <a:t>It does not mandate how these risks are to be managed</a:t>
            </a:r>
          </a:p>
          <a:p>
            <a:r>
              <a:rPr lang="en-AU"/>
              <a:t>A series of OHS clause documents are available; these are scalable to project complexity.</a:t>
            </a:r>
          </a:p>
          <a:p>
            <a:endParaRPr lang="en-AU"/>
          </a:p>
          <a:p>
            <a:pPr lvl="1"/>
            <a:r>
              <a:rPr lang="en-AU"/>
              <a:t>AS2124  Brownfield/Greenfield (small and large projects)</a:t>
            </a:r>
          </a:p>
          <a:p>
            <a:pPr lvl="1"/>
            <a:r>
              <a:rPr lang="en-AU"/>
              <a:t>AS4300  Brownfield/Greenfield (small and large projects)</a:t>
            </a:r>
          </a:p>
          <a:p>
            <a:pPr lvl="1"/>
            <a:r>
              <a:rPr lang="en-AU"/>
              <a:t>PPP and MC OHS Clauses </a:t>
            </a:r>
          </a:p>
        </p:txBody>
      </p:sp>
      <p:pic>
        <p:nvPicPr>
          <p:cNvPr id="9" name="Picture 8" descr="A person holding a paper and pointing&#10;&#10;AI-generated content may be incorrect.">
            <a:extLst>
              <a:ext uri="{FF2B5EF4-FFF2-40B4-BE49-F238E27FC236}">
                <a16:creationId xmlns:a16="http://schemas.microsoft.com/office/drawing/2014/main" id="{C4286A8D-2920-0B26-0F1D-41D94AF0432D}"/>
              </a:ext>
            </a:extLst>
          </p:cNvPr>
          <p:cNvPicPr>
            <a:picLocks noChangeAspect="1"/>
          </p:cNvPicPr>
          <p:nvPr/>
        </p:nvPicPr>
        <p:blipFill>
          <a:blip r:embed="rId3"/>
          <a:srcRect b="35144"/>
          <a:stretch/>
        </p:blipFill>
        <p:spPr>
          <a:xfrm>
            <a:off x="5249333" y="910083"/>
            <a:ext cx="3752215" cy="4243929"/>
          </a:xfrm>
          <a:prstGeom prst="rect">
            <a:avLst/>
          </a:prstGeom>
        </p:spPr>
      </p:pic>
      <p:sp>
        <p:nvSpPr>
          <p:cNvPr id="16" name="Slide Number Placeholder 3">
            <a:extLst>
              <a:ext uri="{FF2B5EF4-FFF2-40B4-BE49-F238E27FC236}">
                <a16:creationId xmlns:a16="http://schemas.microsoft.com/office/drawing/2014/main" id="{F86F3543-FE95-3AD3-415F-1095C24139D0}"/>
              </a:ext>
            </a:extLst>
          </p:cNvPr>
          <p:cNvSpPr>
            <a:spLocks noGrp="1"/>
          </p:cNvSpPr>
          <p:nvPr>
            <p:ph type="sldNum" sz="quarter" idx="11"/>
          </p:nvPr>
        </p:nvSpPr>
        <p:spPr>
          <a:xfrm>
            <a:off x="7560000" y="4845187"/>
            <a:ext cx="1044000" cy="176931"/>
          </a:xfrm>
        </p:spPr>
        <p:txBody>
          <a:bodyPr/>
          <a:lstStyle/>
          <a:p>
            <a:pPr>
              <a:defRPr/>
            </a:pPr>
            <a:fld id="{B1688F2D-398A-4077-B1D1-02C91B7D0EC2}" type="slidenum">
              <a:rPr lang="en-AU" smtClean="0"/>
              <a:pPr>
                <a:defRPr/>
              </a:pPr>
              <a:t>9</a:t>
            </a:fld>
            <a:endParaRPr lang="en-AU"/>
          </a:p>
        </p:txBody>
      </p:sp>
      <p:sp>
        <p:nvSpPr>
          <p:cNvPr id="4" name="Footer Placeholder 2">
            <a:extLst>
              <a:ext uri="{FF2B5EF4-FFF2-40B4-BE49-F238E27FC236}">
                <a16:creationId xmlns:a16="http://schemas.microsoft.com/office/drawing/2014/main" id="{FA15A237-5794-C879-BD55-874E59BEFD97}"/>
              </a:ext>
            </a:extLst>
          </p:cNvPr>
          <p:cNvSpPr>
            <a:spLocks noGrp="1"/>
          </p:cNvSpPr>
          <p:nvPr>
            <p:ph type="ftr" sz="quarter" idx="10"/>
          </p:nvPr>
        </p:nvSpPr>
        <p:spPr>
          <a:xfrm>
            <a:off x="540000" y="4772235"/>
            <a:ext cx="8096742" cy="176931"/>
          </a:xfr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Contractor Forum – ACM and OHS Contract Clauses</a:t>
            </a:r>
            <a:r>
              <a:rPr lang="en-AU">
                <a:solidFill>
                  <a:srgbClr val="000000"/>
                </a:solidFill>
              </a:rPr>
              <a:t>			   </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March 2025						</a:t>
            </a:r>
            <a:r>
              <a:rPr kumimoji="0" lang="en-AU" sz="800" b="0" i="0" u="none" strike="noStrike" kern="1200" cap="none" spc="0" normalizeH="0" baseline="0" noProof="0" err="1">
                <a:ln>
                  <a:noFill/>
                </a:ln>
                <a:solidFill>
                  <a:srgbClr val="000000"/>
                </a:solidFill>
                <a:effectLst/>
                <a:uLnTx/>
                <a:uFillTx/>
                <a:latin typeface="Arial" panose="020B0604020202020204" pitchFamily="34" charset="0"/>
                <a:ea typeface="ＭＳ Ｐゴシック" panose="020B0600070205080204" pitchFamily="34" charset="-128"/>
                <a:cs typeface="+mn-cs"/>
              </a:rPr>
              <a:t>Slido</a:t>
            </a:r>
            <a:r>
              <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code: </a:t>
            </a:r>
            <a:r>
              <a:rPr lang="en-AU"/>
              <a:t>1632922</a:t>
            </a:r>
            <a:endParaRPr kumimoji="0" lang="en-AU"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40312998"/>
      </p:ext>
    </p:extLst>
  </p:cSld>
  <p:clrMapOvr>
    <a:masterClrMapping/>
  </p:clrMapOvr>
</p:sld>
</file>

<file path=ppt/theme/theme1.xml><?xml version="1.0" encoding="utf-8"?>
<a:theme xmlns:a="http://schemas.openxmlformats.org/drawingml/2006/main" name="1_Default Design">
  <a:themeElements>
    <a:clrScheme name="Custom 2">
      <a:dk1>
        <a:srgbClr val="000000"/>
      </a:dk1>
      <a:lt1>
        <a:srgbClr val="FFFFFF"/>
      </a:lt1>
      <a:dk2>
        <a:srgbClr val="BC0020"/>
      </a:dk2>
      <a:lt2>
        <a:srgbClr val="FFFFFF"/>
      </a:lt2>
      <a:accent1>
        <a:srgbClr val="4F7282"/>
      </a:accent1>
      <a:accent2>
        <a:srgbClr val="56D1D2"/>
      </a:accent2>
      <a:accent3>
        <a:srgbClr val="FE4E3E"/>
      </a:accent3>
      <a:accent4>
        <a:srgbClr val="9B001F"/>
      </a:accent4>
      <a:accent5>
        <a:srgbClr val="63051F"/>
      </a:accent5>
      <a:accent6>
        <a:srgbClr val="F2F3F2"/>
      </a:accent6>
      <a:hlink>
        <a:srgbClr val="4A6A79"/>
      </a:hlink>
      <a:folHlink>
        <a:srgbClr val="4D70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1BF8EA69-24D0-CD4A-AC48-F41F2B1B6068}" vid="{0B25636F-C4E2-3A45-B974-AA3AED6EBDDD}"/>
    </a:ext>
  </a:extLst>
</a:theme>
</file>

<file path=ppt/theme/theme2.xml><?xml version="1.0" encoding="utf-8"?>
<a:theme xmlns:a="http://schemas.openxmlformats.org/drawingml/2006/main" name="2_Default Design">
  <a:themeElements>
    <a:clrScheme name="Custom 2">
      <a:dk1>
        <a:srgbClr val="000000"/>
      </a:dk1>
      <a:lt1>
        <a:srgbClr val="FFFFFF"/>
      </a:lt1>
      <a:dk2>
        <a:srgbClr val="BC0020"/>
      </a:dk2>
      <a:lt2>
        <a:srgbClr val="FFFFFF"/>
      </a:lt2>
      <a:accent1>
        <a:srgbClr val="4F7282"/>
      </a:accent1>
      <a:accent2>
        <a:srgbClr val="56D1D2"/>
      </a:accent2>
      <a:accent3>
        <a:srgbClr val="FE4E3E"/>
      </a:accent3>
      <a:accent4>
        <a:srgbClr val="9B001F"/>
      </a:accent4>
      <a:accent5>
        <a:srgbClr val="63051F"/>
      </a:accent5>
      <a:accent6>
        <a:srgbClr val="F2F3F2"/>
      </a:accent6>
      <a:hlink>
        <a:srgbClr val="4A6A79"/>
      </a:hlink>
      <a:folHlink>
        <a:srgbClr val="4D70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C4C33FD4-CBC9-5344-B547-5207FBC3036D}" vid="{AF1BB224-1092-234C-B390-9F907325E5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e0f2b5-5be5-4508-bce9-d7011ece0659" xsi:nil="true"/>
    <lcf76f155ced4ddcb4097134ff3c332f xmlns="eac61555-571f-4634-8a87-e48820a8521a">
      <Terms xmlns="http://schemas.microsoft.com/office/infopath/2007/PartnerControls"/>
    </lcf76f155ced4ddcb4097134ff3c332f>
    <Notes xmlns="eac61555-571f-4634-8a87-e48820a8521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75FE1E9EC14E45A09B3C41B71CD680" ma:contentTypeVersion="20" ma:contentTypeDescription="Create a new document." ma:contentTypeScope="" ma:versionID="c8752e28907c586a49d2c5bf1575088a">
  <xsd:schema xmlns:xsd="http://www.w3.org/2001/XMLSchema" xmlns:xs="http://www.w3.org/2001/XMLSchema" xmlns:p="http://schemas.microsoft.com/office/2006/metadata/properties" xmlns:ns2="eac61555-571f-4634-8a87-e48820a8521a" xmlns:ns3="d3997371-33ce-486e-a268-17233fd2e88d" xmlns:ns4="5ce0f2b5-5be5-4508-bce9-d7011ece0659" targetNamespace="http://schemas.microsoft.com/office/2006/metadata/properties" ma:root="true" ma:fieldsID="f4699fd3792f559d7f9c7565b257d11a" ns2:_="" ns3:_="" ns4:_="">
    <xsd:import namespace="eac61555-571f-4634-8a87-e48820a8521a"/>
    <xsd:import namespace="d3997371-33ce-486e-a268-17233fd2e88d"/>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c61555-571f-4634-8a87-e48820a852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997371-33ce-486e-a268-17233fd2e88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5ea9dc0-6453-45a3-90bd-afcb0a746992}" ma:internalName="TaxCatchAll" ma:showField="CatchAllData" ma:web="d3997371-33ce-486e-a268-17233fd2e8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D9D558-F0CB-4635-9D17-2CE9AAEDA41C}">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5ce0f2b5-5be5-4508-bce9-d7011ece0659"/>
    <ds:schemaRef ds:uri="d3997371-33ce-486e-a268-17233fd2e88d"/>
    <ds:schemaRef ds:uri="eac61555-571f-4634-8a87-e48820a8521a"/>
    <ds:schemaRef ds:uri="http://www.w3.org/XML/1998/namespace"/>
    <ds:schemaRef ds:uri="http://purl.org/dc/dcmitype/"/>
  </ds:schemaRefs>
</ds:datastoreItem>
</file>

<file path=customXml/itemProps2.xml><?xml version="1.0" encoding="utf-8"?>
<ds:datastoreItem xmlns:ds="http://schemas.openxmlformats.org/officeDocument/2006/customXml" ds:itemID="{B1141BF5-54CF-4EAA-BA3C-A17111A243B1}">
  <ds:schemaRefs>
    <ds:schemaRef ds:uri="http://schemas.microsoft.com/sharepoint/v3/contenttype/forms"/>
  </ds:schemaRefs>
</ds:datastoreItem>
</file>

<file path=customXml/itemProps3.xml><?xml version="1.0" encoding="utf-8"?>
<ds:datastoreItem xmlns:ds="http://schemas.openxmlformats.org/officeDocument/2006/customXml" ds:itemID="{5088387D-39D9-4ADE-B26A-A373CEFFC185}">
  <ds:schemaRefs>
    <ds:schemaRef ds:uri="5ce0f2b5-5be5-4508-bce9-d7011ece0659"/>
    <ds:schemaRef ds:uri="d3997371-33ce-486e-a268-17233fd2e88d"/>
    <ds:schemaRef ds:uri="eac61555-571f-4634-8a87-e48820a85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VIDA-VHBA-PowerPoint-template-widescreen-image</Template>
  <TotalTime>4</TotalTime>
  <Words>1894</Words>
  <Application>Microsoft Office PowerPoint</Application>
  <PresentationFormat>On-screen Show (16:9)</PresentationFormat>
  <Paragraphs>227</Paragraphs>
  <Slides>16</Slides>
  <Notes>11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ＭＳ Ｐゴシック</vt:lpstr>
      <vt:lpstr>Arial</vt:lpstr>
      <vt:lpstr>Arial Black</vt:lpstr>
      <vt:lpstr>Calibri</vt:lpstr>
      <vt:lpstr>Courier New</vt:lpstr>
      <vt:lpstr>Segoe UI</vt:lpstr>
      <vt:lpstr>1_Default Design</vt:lpstr>
      <vt:lpstr>2_Default Design</vt:lpstr>
      <vt:lpstr>Contractor Forum</vt:lpstr>
      <vt:lpstr>Welcome to VHBA’s Contractor Forum</vt:lpstr>
      <vt:lpstr>Presenters</vt:lpstr>
      <vt:lpstr>A Message from the VHBA CEO</vt:lpstr>
      <vt:lpstr>Being an Active Client - Background</vt:lpstr>
      <vt:lpstr>Overall client OHS oversight ‘models’*</vt:lpstr>
      <vt:lpstr>Overall client OHS oversight ‘models’*</vt:lpstr>
      <vt:lpstr>Limitations</vt:lpstr>
      <vt:lpstr>OHS Clauses</vt:lpstr>
      <vt:lpstr>OHS Clause requirements </vt:lpstr>
      <vt:lpstr>Time considerations</vt:lpstr>
      <vt:lpstr>Pre-commencement Prerequisites</vt:lpstr>
      <vt:lpstr>Periodic VHBA Site Visits</vt:lpstr>
      <vt:lpstr>Delivering state-wide projects and programs</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Spencer Liapakis (Health)</cp:lastModifiedBy>
  <cp:revision>1</cp:revision>
  <dcterms:created xsi:type="dcterms:W3CDTF">2025-02-05T22:08:55Z</dcterms:created>
  <dcterms:modified xsi:type="dcterms:W3CDTF">2025-05-29T02:26:09Z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0x0101009B75FE1E9EC14E45A09B3C41B71CD680</vt:lpwstr>
  </property>
  <property fmtid="{D5CDD505-2E9C-101B-9397-08002B2CF9AE}" pid="4" name="MediaServiceImageTags">
    <vt:lpwstr/>
  </property>
  <property fmtid="{D5CDD505-2E9C-101B-9397-08002B2CF9AE}" pid="5" name="ClassificationContentMarkingFooterLocations">
    <vt:lpwstr>1_Default Design:5\2_Default Design:6</vt:lpwstr>
  </property>
  <property fmtid="{D5CDD505-2E9C-101B-9397-08002B2CF9AE}" pid="6" name="ClassificationContentMarkingFooterText">
    <vt:lpwstr>OFFICIAL</vt:lpwstr>
  </property>
  <property fmtid="{D5CDD505-2E9C-101B-9397-08002B2CF9AE}" pid="7" name="MSIP_Label_43e64453-338c-4f93-8a4d-0039a0a41f2a_Enabled">
    <vt:lpwstr>true</vt:lpwstr>
  </property>
  <property fmtid="{D5CDD505-2E9C-101B-9397-08002B2CF9AE}" pid="8" name="MSIP_Label_43e64453-338c-4f93-8a4d-0039a0a41f2a_SetDate">
    <vt:lpwstr>2025-05-29T02:26:08Z</vt:lpwstr>
  </property>
  <property fmtid="{D5CDD505-2E9C-101B-9397-08002B2CF9AE}" pid="9" name="MSIP_Label_43e64453-338c-4f93-8a4d-0039a0a41f2a_Method">
    <vt:lpwstr>Privileged</vt:lpwstr>
  </property>
  <property fmtid="{D5CDD505-2E9C-101B-9397-08002B2CF9AE}" pid="10" name="MSIP_Label_43e64453-338c-4f93-8a4d-0039a0a41f2a_Name">
    <vt:lpwstr>43e64453-338c-4f93-8a4d-0039a0a41f2a</vt:lpwstr>
  </property>
  <property fmtid="{D5CDD505-2E9C-101B-9397-08002B2CF9AE}" pid="11" name="MSIP_Label_43e64453-338c-4f93-8a4d-0039a0a41f2a_SiteId">
    <vt:lpwstr>c0e0601f-0fac-449c-9c88-a104c4eb9f28</vt:lpwstr>
  </property>
  <property fmtid="{D5CDD505-2E9C-101B-9397-08002B2CF9AE}" pid="12" name="MSIP_Label_43e64453-338c-4f93-8a4d-0039a0a41f2a_ActionId">
    <vt:lpwstr>f9531e3e-6ad2-4274-a7a3-873d1ad7e27d</vt:lpwstr>
  </property>
  <property fmtid="{D5CDD505-2E9C-101B-9397-08002B2CF9AE}" pid="13" name="MSIP_Label_43e64453-338c-4f93-8a4d-0039a0a41f2a_ContentBits">
    <vt:lpwstr>2</vt:lpwstr>
  </property>
  <property fmtid="{D5CDD505-2E9C-101B-9397-08002B2CF9AE}" pid="14" name="MSIP_Label_43e64453-338c-4f93-8a4d-0039a0a41f2a_Tag">
    <vt:lpwstr>10, 0, 1, 1</vt:lpwstr>
  </property>
</Properties>
</file>